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62" r:id="rId2"/>
    <p:sldId id="260" r:id="rId3"/>
    <p:sldId id="263" r:id="rId4"/>
    <p:sldId id="264" r:id="rId5"/>
    <p:sldId id="265" r:id="rId6"/>
    <p:sldId id="266" r:id="rId7"/>
    <p:sldId id="269" r:id="rId8"/>
    <p:sldId id="272" r:id="rId9"/>
    <p:sldId id="275" r:id="rId10"/>
    <p:sldId id="276" r:id="rId11"/>
    <p:sldId id="278" r:id="rId12"/>
    <p:sldId id="27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8EC20E35-A176-4012-BC5E-935CFFF8708E}" styleName="Orta Stil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79" autoAdjust="0"/>
    <p:restoredTop sz="94660"/>
  </p:normalViewPr>
  <p:slideViewPr>
    <p:cSldViewPr snapToGrid="0">
      <p:cViewPr varScale="1">
        <p:scale>
          <a:sx n="74" d="100"/>
          <a:sy n="74" d="100"/>
        </p:scale>
        <p:origin x="84" y="2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91993C-C248-4CF4-B972-303AC8F14148}"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26FA06ED-485F-40DF-9B8C-0A34A894BEFB}">
      <dgm:prSet/>
      <dgm:spPr/>
      <dgm:t>
        <a:bodyPr/>
        <a:lstStyle/>
        <a:p>
          <a:r>
            <a:rPr lang="tr-TR" dirty="0" err="1"/>
            <a:t>SQLite</a:t>
          </a:r>
          <a:r>
            <a:rPr lang="tr-TR" dirty="0"/>
            <a:t> </a:t>
          </a:r>
          <a:r>
            <a:rPr lang="tr-TR" dirty="0" err="1"/>
            <a:t>veritabanına</a:t>
          </a:r>
          <a:r>
            <a:rPr lang="tr-TR" dirty="0"/>
            <a:t> bağlantı kurar.</a:t>
          </a:r>
          <a:endParaRPr lang="en-US" dirty="0"/>
        </a:p>
      </dgm:t>
    </dgm:pt>
    <dgm:pt modelId="{D8EE10B0-C572-4508-981E-AD6DC9D60C2B}" type="parTrans" cxnId="{D956E918-D83E-4D68-9291-BCDBE4C46E64}">
      <dgm:prSet/>
      <dgm:spPr/>
      <dgm:t>
        <a:bodyPr/>
        <a:lstStyle/>
        <a:p>
          <a:endParaRPr lang="en-US"/>
        </a:p>
      </dgm:t>
    </dgm:pt>
    <dgm:pt modelId="{4208A195-A613-4C1F-8EBF-ED9C84B85458}" type="sibTrans" cxnId="{D956E918-D83E-4D68-9291-BCDBE4C46E64}">
      <dgm:prSet/>
      <dgm:spPr/>
      <dgm:t>
        <a:bodyPr/>
        <a:lstStyle/>
        <a:p>
          <a:endParaRPr lang="en-US"/>
        </a:p>
      </dgm:t>
    </dgm:pt>
    <dgm:pt modelId="{AAB15C9E-BEDA-4F82-B227-050ED40B6DF2}">
      <dgm:prSet/>
      <dgm:spPr/>
      <dgm:t>
        <a:bodyPr/>
        <a:lstStyle/>
        <a:p>
          <a:r>
            <a:rPr lang="tr-TR" dirty="0"/>
            <a:t>Ana pencerenin içindeki çerçeve ve ana bileşenleri oluşturur.</a:t>
          </a:r>
          <a:endParaRPr lang="en-US" dirty="0"/>
        </a:p>
      </dgm:t>
    </dgm:pt>
    <dgm:pt modelId="{56B14B82-2520-4FBC-8161-7F593E7E296C}" type="parTrans" cxnId="{E70D57B6-300F-40BF-80E8-F4554C511F09}">
      <dgm:prSet/>
      <dgm:spPr/>
      <dgm:t>
        <a:bodyPr/>
        <a:lstStyle/>
        <a:p>
          <a:endParaRPr lang="en-US"/>
        </a:p>
      </dgm:t>
    </dgm:pt>
    <dgm:pt modelId="{BE6DDC5A-065D-4D0A-8014-45E067A68C4F}" type="sibTrans" cxnId="{E70D57B6-300F-40BF-80E8-F4554C511F09}">
      <dgm:prSet/>
      <dgm:spPr/>
      <dgm:t>
        <a:bodyPr/>
        <a:lstStyle/>
        <a:p>
          <a:endParaRPr lang="en-US"/>
        </a:p>
      </dgm:t>
    </dgm:pt>
    <dgm:pt modelId="{F6059E42-9B3E-4677-B21F-199BEF5F35CB}">
      <dgm:prSet/>
      <dgm:spPr/>
      <dgm:t>
        <a:bodyPr/>
        <a:lstStyle/>
        <a:p>
          <a:r>
            <a:rPr lang="tr-TR" dirty="0"/>
            <a:t>Müşterinin adını girdikten sonra girişin tamamlanması ve ana penceredeki bileşenlerin güncellenmesi işlemini gerçekleştirir.</a:t>
          </a:r>
          <a:endParaRPr lang="en-US" dirty="0"/>
        </a:p>
      </dgm:t>
    </dgm:pt>
    <dgm:pt modelId="{3162BB70-DA0B-4344-9A9E-3B9A7B857B8C}" type="parTrans" cxnId="{B2E3E468-D5E3-4D54-8678-4AC1A52976BC}">
      <dgm:prSet/>
      <dgm:spPr/>
      <dgm:t>
        <a:bodyPr/>
        <a:lstStyle/>
        <a:p>
          <a:endParaRPr lang="en-US"/>
        </a:p>
      </dgm:t>
    </dgm:pt>
    <dgm:pt modelId="{84359415-8BE1-4589-99CA-2CDCD6B60F4D}" type="sibTrans" cxnId="{B2E3E468-D5E3-4D54-8678-4AC1A52976BC}">
      <dgm:prSet/>
      <dgm:spPr/>
      <dgm:t>
        <a:bodyPr/>
        <a:lstStyle/>
        <a:p>
          <a:endParaRPr lang="en-US"/>
        </a:p>
      </dgm:t>
    </dgm:pt>
    <dgm:pt modelId="{1058075F-3904-4383-A16F-34A86658744B}">
      <dgm:prSet/>
      <dgm:spPr/>
      <dgm:t>
        <a:bodyPr/>
        <a:lstStyle/>
        <a:p>
          <a:r>
            <a:rPr lang="tr-TR"/>
            <a:t>Veritabanına müşteriyi ekler.</a:t>
          </a:r>
          <a:endParaRPr lang="en-US"/>
        </a:p>
      </dgm:t>
    </dgm:pt>
    <dgm:pt modelId="{636B48CB-502B-46BD-BA5F-14693C563DAA}" type="parTrans" cxnId="{E40E4EC5-6C27-459F-BD64-098FB2E3E66A}">
      <dgm:prSet/>
      <dgm:spPr/>
      <dgm:t>
        <a:bodyPr/>
        <a:lstStyle/>
        <a:p>
          <a:endParaRPr lang="en-US"/>
        </a:p>
      </dgm:t>
    </dgm:pt>
    <dgm:pt modelId="{F1E8E675-CCDF-4BBB-A6AB-F509A60A8629}" type="sibTrans" cxnId="{E40E4EC5-6C27-459F-BD64-098FB2E3E66A}">
      <dgm:prSet/>
      <dgm:spPr/>
      <dgm:t>
        <a:bodyPr/>
        <a:lstStyle/>
        <a:p>
          <a:endParaRPr lang="en-US"/>
        </a:p>
      </dgm:t>
    </dgm:pt>
    <dgm:pt modelId="{D631A0BE-7BAE-4CA5-8D98-B4437A0355B2}">
      <dgm:prSet/>
      <dgm:spPr/>
      <dgm:t>
        <a:bodyPr/>
        <a:lstStyle/>
        <a:p>
          <a:r>
            <a:rPr lang="tr-TR" dirty="0"/>
            <a:t>Mevcut araçları görüntüler.</a:t>
          </a:r>
          <a:endParaRPr lang="en-US" dirty="0"/>
        </a:p>
      </dgm:t>
    </dgm:pt>
    <dgm:pt modelId="{6F507AEB-4458-447D-A925-770F60F027AF}" type="parTrans" cxnId="{F29F0CE0-F413-49A7-965B-16191CF2EDCE}">
      <dgm:prSet/>
      <dgm:spPr/>
      <dgm:t>
        <a:bodyPr/>
        <a:lstStyle/>
        <a:p>
          <a:endParaRPr lang="en-US"/>
        </a:p>
      </dgm:t>
    </dgm:pt>
    <dgm:pt modelId="{160F18EE-FAD7-45C7-B54D-8220C8872EC2}" type="sibTrans" cxnId="{F29F0CE0-F413-49A7-965B-16191CF2EDCE}">
      <dgm:prSet/>
      <dgm:spPr/>
      <dgm:t>
        <a:bodyPr/>
        <a:lstStyle/>
        <a:p>
          <a:endParaRPr lang="en-US"/>
        </a:p>
      </dgm:t>
    </dgm:pt>
    <dgm:pt modelId="{9C1EF9B2-3CD8-403A-9F0C-A9DFF3653662}">
      <dgm:prSet/>
      <dgm:spPr/>
      <dgm:t>
        <a:bodyPr/>
        <a:lstStyle/>
        <a:p>
          <a:r>
            <a:rPr lang="tr-TR" dirty="0" err="1"/>
            <a:t>Veritabanından</a:t>
          </a:r>
          <a:r>
            <a:rPr lang="tr-TR" dirty="0"/>
            <a:t> mevcut araçları alır.</a:t>
          </a:r>
          <a:endParaRPr lang="en-US" dirty="0"/>
        </a:p>
      </dgm:t>
    </dgm:pt>
    <dgm:pt modelId="{5D2B2F15-322E-40E0-AC84-D93C19941DB3}" type="parTrans" cxnId="{90883596-FD15-40AD-AF52-67728BAD1555}">
      <dgm:prSet/>
      <dgm:spPr/>
      <dgm:t>
        <a:bodyPr/>
        <a:lstStyle/>
        <a:p>
          <a:endParaRPr lang="en-US"/>
        </a:p>
      </dgm:t>
    </dgm:pt>
    <dgm:pt modelId="{71CE1566-3E5F-4381-A6BE-B69FC5E18969}" type="sibTrans" cxnId="{90883596-FD15-40AD-AF52-67728BAD1555}">
      <dgm:prSet/>
      <dgm:spPr/>
      <dgm:t>
        <a:bodyPr/>
        <a:lstStyle/>
        <a:p>
          <a:endParaRPr lang="en-US"/>
        </a:p>
      </dgm:t>
    </dgm:pt>
    <dgm:pt modelId="{D3DDFA7A-4752-474E-8C48-04FBB912BA05}">
      <dgm:prSet/>
      <dgm:spPr/>
      <dgm:t>
        <a:bodyPr/>
        <a:lstStyle/>
        <a:p>
          <a:r>
            <a:rPr lang="tr-TR" dirty="0"/>
            <a:t>Seçilen bir aracı kiralama işlemine başlatır. Kiralama işlemi tamamlandığında gerekli güncellemeleri yapar.</a:t>
          </a:r>
          <a:endParaRPr lang="en-US" dirty="0"/>
        </a:p>
      </dgm:t>
    </dgm:pt>
    <dgm:pt modelId="{71C20687-D38A-4FA8-AA9C-AF41967FEDBB}" type="parTrans" cxnId="{BF72DC6D-F7B8-491A-9212-95611ABAE911}">
      <dgm:prSet/>
      <dgm:spPr/>
      <dgm:t>
        <a:bodyPr/>
        <a:lstStyle/>
        <a:p>
          <a:endParaRPr lang="en-US"/>
        </a:p>
      </dgm:t>
    </dgm:pt>
    <dgm:pt modelId="{C5C5F13B-AB5A-4710-8716-A03234471A95}" type="sibTrans" cxnId="{BF72DC6D-F7B8-491A-9212-95611ABAE911}">
      <dgm:prSet/>
      <dgm:spPr/>
      <dgm:t>
        <a:bodyPr/>
        <a:lstStyle/>
        <a:p>
          <a:endParaRPr lang="en-US"/>
        </a:p>
      </dgm:t>
    </dgm:pt>
    <dgm:pt modelId="{599C82BC-C233-4F23-A0FF-FAC8F85D2B5F}">
      <dgm:prSet/>
      <dgm:spPr/>
      <dgm:t>
        <a:bodyPr/>
        <a:lstStyle/>
        <a:p>
          <a:r>
            <a:rPr lang="tr-TR" dirty="0"/>
            <a:t>Kiralanan aracın durumunu "kiralandı" olarak günceller.</a:t>
          </a:r>
          <a:endParaRPr lang="en-US" dirty="0"/>
        </a:p>
      </dgm:t>
    </dgm:pt>
    <dgm:pt modelId="{8F3E7242-BB84-456D-AA08-470437620F14}" type="parTrans" cxnId="{E9D2AEF8-3FCC-4F41-B773-8E2323015D75}">
      <dgm:prSet/>
      <dgm:spPr/>
      <dgm:t>
        <a:bodyPr/>
        <a:lstStyle/>
        <a:p>
          <a:endParaRPr lang="en-US"/>
        </a:p>
      </dgm:t>
    </dgm:pt>
    <dgm:pt modelId="{1DD4B035-8564-4B94-AF73-B139288AC0D5}" type="sibTrans" cxnId="{E9D2AEF8-3FCC-4F41-B773-8E2323015D75}">
      <dgm:prSet/>
      <dgm:spPr/>
      <dgm:t>
        <a:bodyPr/>
        <a:lstStyle/>
        <a:p>
          <a:endParaRPr lang="en-US"/>
        </a:p>
      </dgm:t>
    </dgm:pt>
    <dgm:pt modelId="{3C5852E1-6C1F-4289-B6FE-55FCFFDB6797}">
      <dgm:prSet/>
      <dgm:spPr/>
      <dgm:t>
        <a:bodyPr/>
        <a:lstStyle/>
        <a:p>
          <a:r>
            <a:rPr lang="tr-TR"/>
            <a:t>Kiralama bilgilerini veritabanına ekler.</a:t>
          </a:r>
          <a:endParaRPr lang="en-US"/>
        </a:p>
      </dgm:t>
    </dgm:pt>
    <dgm:pt modelId="{32B65B2B-B96A-436F-A19D-A6D8172E0E01}" type="parTrans" cxnId="{6C519911-5303-48D8-8EA5-C0F50B9D18D3}">
      <dgm:prSet/>
      <dgm:spPr/>
      <dgm:t>
        <a:bodyPr/>
        <a:lstStyle/>
        <a:p>
          <a:endParaRPr lang="en-US"/>
        </a:p>
      </dgm:t>
    </dgm:pt>
    <dgm:pt modelId="{9A2FD771-8214-4B96-8FAE-3BF2CEDE938D}" type="sibTrans" cxnId="{6C519911-5303-48D8-8EA5-C0F50B9D18D3}">
      <dgm:prSet/>
      <dgm:spPr/>
      <dgm:t>
        <a:bodyPr/>
        <a:lstStyle/>
        <a:p>
          <a:endParaRPr lang="en-US"/>
        </a:p>
      </dgm:t>
    </dgm:pt>
    <dgm:pt modelId="{99CC132A-5937-49FE-BDF8-C27C03B4025A}">
      <dgm:prSet/>
      <dgm:spPr/>
      <dgm:t>
        <a:bodyPr/>
        <a:lstStyle/>
        <a:p>
          <a:r>
            <a:rPr lang="tr-TR" dirty="0"/>
            <a:t>Kiralanan aracın bakım durumunu bir bilgi penceresinde gösterir.</a:t>
          </a:r>
          <a:endParaRPr lang="en-US" dirty="0"/>
        </a:p>
      </dgm:t>
    </dgm:pt>
    <dgm:pt modelId="{E60411C9-2519-4510-B574-E3453F884ADC}" type="parTrans" cxnId="{6345AC14-4D23-4208-B47F-396D8B60C671}">
      <dgm:prSet/>
      <dgm:spPr/>
      <dgm:t>
        <a:bodyPr/>
        <a:lstStyle/>
        <a:p>
          <a:endParaRPr lang="en-US"/>
        </a:p>
      </dgm:t>
    </dgm:pt>
    <dgm:pt modelId="{E6BAF554-CDEE-41B2-85B8-31DC84893677}" type="sibTrans" cxnId="{6345AC14-4D23-4208-B47F-396D8B60C671}">
      <dgm:prSet/>
      <dgm:spPr/>
      <dgm:t>
        <a:bodyPr/>
        <a:lstStyle/>
        <a:p>
          <a:endParaRPr lang="en-US"/>
        </a:p>
      </dgm:t>
    </dgm:pt>
    <dgm:pt modelId="{025E14E1-3A63-4ECC-987D-E8AFE5EE0D1E}">
      <dgm:prSet/>
      <dgm:spPr/>
      <dgm:t>
        <a:bodyPr/>
        <a:lstStyle/>
        <a:p>
          <a:r>
            <a:rPr lang="tr-TR" dirty="0"/>
            <a:t>Kullanıcıdan kiralama tipi ve süre bilgilerini alır.</a:t>
          </a:r>
          <a:endParaRPr lang="en-US" dirty="0"/>
        </a:p>
      </dgm:t>
    </dgm:pt>
    <dgm:pt modelId="{6173756F-BA25-41EC-9D8A-B02FD5F8EFE5}" type="parTrans" cxnId="{0EC70503-2EB6-4856-BAB4-A3C4A083E9ED}">
      <dgm:prSet/>
      <dgm:spPr/>
      <dgm:t>
        <a:bodyPr/>
        <a:lstStyle/>
        <a:p>
          <a:endParaRPr lang="en-US"/>
        </a:p>
      </dgm:t>
    </dgm:pt>
    <dgm:pt modelId="{B5F41C13-37FA-4644-9027-9EEC9659CB04}" type="sibTrans" cxnId="{0EC70503-2EB6-4856-BAB4-A3C4A083E9ED}">
      <dgm:prSet/>
      <dgm:spPr/>
      <dgm:t>
        <a:bodyPr/>
        <a:lstStyle/>
        <a:p>
          <a:endParaRPr lang="en-US"/>
        </a:p>
      </dgm:t>
    </dgm:pt>
    <dgm:pt modelId="{3AC4976B-5AE6-4700-8689-D3A3AF64D990}">
      <dgm:prSet/>
      <dgm:spPr/>
      <dgm:t>
        <a:bodyPr/>
        <a:lstStyle/>
        <a:p>
          <a:r>
            <a:rPr lang="tr-TR" dirty="0" err="1"/>
            <a:t>Veritabanından</a:t>
          </a:r>
          <a:r>
            <a:rPr lang="tr-TR" dirty="0"/>
            <a:t> bir aracın bilgilerini alıp işlemi tamamlar.</a:t>
          </a:r>
          <a:endParaRPr lang="en-US" dirty="0"/>
        </a:p>
      </dgm:t>
    </dgm:pt>
    <dgm:pt modelId="{83EE5422-7794-46BD-9B1E-E78B2220999C}" type="sibTrans" cxnId="{60C025F6-CC4D-4E99-8A01-91CE9F686A4A}">
      <dgm:prSet/>
      <dgm:spPr/>
      <dgm:t>
        <a:bodyPr/>
        <a:lstStyle/>
        <a:p>
          <a:endParaRPr lang="en-US"/>
        </a:p>
      </dgm:t>
    </dgm:pt>
    <dgm:pt modelId="{8A71C8DB-097E-4B66-836C-C1EE462BF30D}" type="parTrans" cxnId="{60C025F6-CC4D-4E99-8A01-91CE9F686A4A}">
      <dgm:prSet/>
      <dgm:spPr/>
      <dgm:t>
        <a:bodyPr/>
        <a:lstStyle/>
        <a:p>
          <a:endParaRPr lang="en-US"/>
        </a:p>
      </dgm:t>
    </dgm:pt>
    <dgm:pt modelId="{55A99C35-8378-4B5A-812B-5EF876121964}" type="pres">
      <dgm:prSet presAssocID="{3C91993C-C248-4CF4-B972-303AC8F14148}" presName="diagram" presStyleCnt="0">
        <dgm:presLayoutVars>
          <dgm:dir/>
          <dgm:resizeHandles val="exact"/>
        </dgm:presLayoutVars>
      </dgm:prSet>
      <dgm:spPr/>
    </dgm:pt>
    <dgm:pt modelId="{0E63F7A8-3DBD-43B2-8A3F-F63A80CFDE2B}" type="pres">
      <dgm:prSet presAssocID="{26FA06ED-485F-40DF-9B8C-0A34A894BEFB}" presName="node" presStyleLbl="node1" presStyleIdx="0" presStyleCnt="12">
        <dgm:presLayoutVars>
          <dgm:bulletEnabled val="1"/>
        </dgm:presLayoutVars>
      </dgm:prSet>
      <dgm:spPr/>
    </dgm:pt>
    <dgm:pt modelId="{FBD22AA8-7AFC-404F-ACAC-DB4720996A22}" type="pres">
      <dgm:prSet presAssocID="{4208A195-A613-4C1F-8EBF-ED9C84B85458}" presName="sibTrans" presStyleLbl="sibTrans2D1" presStyleIdx="0" presStyleCnt="11"/>
      <dgm:spPr/>
    </dgm:pt>
    <dgm:pt modelId="{E165FDEA-75CC-4E48-B6C9-3105F0082303}" type="pres">
      <dgm:prSet presAssocID="{4208A195-A613-4C1F-8EBF-ED9C84B85458}" presName="connectorText" presStyleLbl="sibTrans2D1" presStyleIdx="0" presStyleCnt="11"/>
      <dgm:spPr/>
    </dgm:pt>
    <dgm:pt modelId="{4BA783EE-5F51-4873-B9BE-CA08C31BBDF9}" type="pres">
      <dgm:prSet presAssocID="{AAB15C9E-BEDA-4F82-B227-050ED40B6DF2}" presName="node" presStyleLbl="node1" presStyleIdx="1" presStyleCnt="12">
        <dgm:presLayoutVars>
          <dgm:bulletEnabled val="1"/>
        </dgm:presLayoutVars>
      </dgm:prSet>
      <dgm:spPr/>
    </dgm:pt>
    <dgm:pt modelId="{E45C19B5-5862-44EC-8022-45B59B3E491B}" type="pres">
      <dgm:prSet presAssocID="{BE6DDC5A-065D-4D0A-8014-45E067A68C4F}" presName="sibTrans" presStyleLbl="sibTrans2D1" presStyleIdx="1" presStyleCnt="11"/>
      <dgm:spPr/>
    </dgm:pt>
    <dgm:pt modelId="{FBF4AE3A-7C37-4B2F-ACA1-9BD140A0568C}" type="pres">
      <dgm:prSet presAssocID="{BE6DDC5A-065D-4D0A-8014-45E067A68C4F}" presName="connectorText" presStyleLbl="sibTrans2D1" presStyleIdx="1" presStyleCnt="11"/>
      <dgm:spPr/>
    </dgm:pt>
    <dgm:pt modelId="{973F3638-C947-40E1-9DF5-F6F9D6AFB028}" type="pres">
      <dgm:prSet presAssocID="{F6059E42-9B3E-4677-B21F-199BEF5F35CB}" presName="node" presStyleLbl="node1" presStyleIdx="2" presStyleCnt="12">
        <dgm:presLayoutVars>
          <dgm:bulletEnabled val="1"/>
        </dgm:presLayoutVars>
      </dgm:prSet>
      <dgm:spPr/>
    </dgm:pt>
    <dgm:pt modelId="{68EF957C-08F6-4A96-9B5A-D2CBE2DFFEDF}" type="pres">
      <dgm:prSet presAssocID="{84359415-8BE1-4589-99CA-2CDCD6B60F4D}" presName="sibTrans" presStyleLbl="sibTrans2D1" presStyleIdx="2" presStyleCnt="11"/>
      <dgm:spPr/>
    </dgm:pt>
    <dgm:pt modelId="{73B2EA44-5432-4117-93CB-BEA35203239F}" type="pres">
      <dgm:prSet presAssocID="{84359415-8BE1-4589-99CA-2CDCD6B60F4D}" presName="connectorText" presStyleLbl="sibTrans2D1" presStyleIdx="2" presStyleCnt="11"/>
      <dgm:spPr/>
    </dgm:pt>
    <dgm:pt modelId="{CB732BA3-1BE9-4BAA-9AC3-4CE290C3D5A6}" type="pres">
      <dgm:prSet presAssocID="{1058075F-3904-4383-A16F-34A86658744B}" presName="node" presStyleLbl="node1" presStyleIdx="3" presStyleCnt="12">
        <dgm:presLayoutVars>
          <dgm:bulletEnabled val="1"/>
        </dgm:presLayoutVars>
      </dgm:prSet>
      <dgm:spPr/>
    </dgm:pt>
    <dgm:pt modelId="{882742A7-F210-44D6-BB6C-92054BD2FC38}" type="pres">
      <dgm:prSet presAssocID="{F1E8E675-CCDF-4BBB-A6AB-F509A60A8629}" presName="sibTrans" presStyleLbl="sibTrans2D1" presStyleIdx="3" presStyleCnt="11"/>
      <dgm:spPr/>
    </dgm:pt>
    <dgm:pt modelId="{122CFB0E-3B69-4E91-A577-7BB65F0AA265}" type="pres">
      <dgm:prSet presAssocID="{F1E8E675-CCDF-4BBB-A6AB-F509A60A8629}" presName="connectorText" presStyleLbl="sibTrans2D1" presStyleIdx="3" presStyleCnt="11"/>
      <dgm:spPr/>
    </dgm:pt>
    <dgm:pt modelId="{320BC76B-7FE3-4DD3-9210-93914C041FD1}" type="pres">
      <dgm:prSet presAssocID="{D631A0BE-7BAE-4CA5-8D98-B4437A0355B2}" presName="node" presStyleLbl="node1" presStyleIdx="4" presStyleCnt="12">
        <dgm:presLayoutVars>
          <dgm:bulletEnabled val="1"/>
        </dgm:presLayoutVars>
      </dgm:prSet>
      <dgm:spPr/>
    </dgm:pt>
    <dgm:pt modelId="{100ED3C0-10C9-457B-B944-126AB186AA50}" type="pres">
      <dgm:prSet presAssocID="{160F18EE-FAD7-45C7-B54D-8220C8872EC2}" presName="sibTrans" presStyleLbl="sibTrans2D1" presStyleIdx="4" presStyleCnt="11"/>
      <dgm:spPr/>
    </dgm:pt>
    <dgm:pt modelId="{4B9EB070-93F3-44E5-95E7-69A44300A0CE}" type="pres">
      <dgm:prSet presAssocID="{160F18EE-FAD7-45C7-B54D-8220C8872EC2}" presName="connectorText" presStyleLbl="sibTrans2D1" presStyleIdx="4" presStyleCnt="11"/>
      <dgm:spPr/>
    </dgm:pt>
    <dgm:pt modelId="{862ABC63-5722-40C6-919A-CFDCDBDB7338}" type="pres">
      <dgm:prSet presAssocID="{9C1EF9B2-3CD8-403A-9F0C-A9DFF3653662}" presName="node" presStyleLbl="node1" presStyleIdx="5" presStyleCnt="12">
        <dgm:presLayoutVars>
          <dgm:bulletEnabled val="1"/>
        </dgm:presLayoutVars>
      </dgm:prSet>
      <dgm:spPr/>
    </dgm:pt>
    <dgm:pt modelId="{ECF5ACC9-F56F-4694-8C0B-F7450C08824A}" type="pres">
      <dgm:prSet presAssocID="{71CE1566-3E5F-4381-A6BE-B69FC5E18969}" presName="sibTrans" presStyleLbl="sibTrans2D1" presStyleIdx="5" presStyleCnt="11"/>
      <dgm:spPr/>
    </dgm:pt>
    <dgm:pt modelId="{E7590665-0F90-47B4-A614-77DCD88BEEF6}" type="pres">
      <dgm:prSet presAssocID="{71CE1566-3E5F-4381-A6BE-B69FC5E18969}" presName="connectorText" presStyleLbl="sibTrans2D1" presStyleIdx="5" presStyleCnt="11"/>
      <dgm:spPr/>
    </dgm:pt>
    <dgm:pt modelId="{1AD0B282-D3F4-466F-A45F-991BFBFCCD0F}" type="pres">
      <dgm:prSet presAssocID="{D3DDFA7A-4752-474E-8C48-04FBB912BA05}" presName="node" presStyleLbl="node1" presStyleIdx="6" presStyleCnt="12">
        <dgm:presLayoutVars>
          <dgm:bulletEnabled val="1"/>
        </dgm:presLayoutVars>
      </dgm:prSet>
      <dgm:spPr/>
    </dgm:pt>
    <dgm:pt modelId="{2C096887-EB8C-4904-9FD6-04A8CA1B5C3F}" type="pres">
      <dgm:prSet presAssocID="{C5C5F13B-AB5A-4710-8716-A03234471A95}" presName="sibTrans" presStyleLbl="sibTrans2D1" presStyleIdx="6" presStyleCnt="11"/>
      <dgm:spPr/>
    </dgm:pt>
    <dgm:pt modelId="{89D47723-D2B2-47C6-B348-7A229EFE844E}" type="pres">
      <dgm:prSet presAssocID="{C5C5F13B-AB5A-4710-8716-A03234471A95}" presName="connectorText" presStyleLbl="sibTrans2D1" presStyleIdx="6" presStyleCnt="11"/>
      <dgm:spPr/>
    </dgm:pt>
    <dgm:pt modelId="{BA219A73-10A7-4919-9C0A-FED30A26DD28}" type="pres">
      <dgm:prSet presAssocID="{599C82BC-C233-4F23-A0FF-FAC8F85D2B5F}" presName="node" presStyleLbl="node1" presStyleIdx="7" presStyleCnt="12">
        <dgm:presLayoutVars>
          <dgm:bulletEnabled val="1"/>
        </dgm:presLayoutVars>
      </dgm:prSet>
      <dgm:spPr/>
    </dgm:pt>
    <dgm:pt modelId="{BD30BEE4-B8A2-48CF-A274-43C759472774}" type="pres">
      <dgm:prSet presAssocID="{1DD4B035-8564-4B94-AF73-B139288AC0D5}" presName="sibTrans" presStyleLbl="sibTrans2D1" presStyleIdx="7" presStyleCnt="11"/>
      <dgm:spPr/>
    </dgm:pt>
    <dgm:pt modelId="{C60D93AF-5D0A-4198-BD43-0EBAF3A040FD}" type="pres">
      <dgm:prSet presAssocID="{1DD4B035-8564-4B94-AF73-B139288AC0D5}" presName="connectorText" presStyleLbl="sibTrans2D1" presStyleIdx="7" presStyleCnt="11"/>
      <dgm:spPr/>
    </dgm:pt>
    <dgm:pt modelId="{FCAC8335-CA93-4ABB-A372-7A2372925895}" type="pres">
      <dgm:prSet presAssocID="{3C5852E1-6C1F-4289-B6FE-55FCFFDB6797}" presName="node" presStyleLbl="node1" presStyleIdx="8" presStyleCnt="12">
        <dgm:presLayoutVars>
          <dgm:bulletEnabled val="1"/>
        </dgm:presLayoutVars>
      </dgm:prSet>
      <dgm:spPr/>
    </dgm:pt>
    <dgm:pt modelId="{C6C30DB0-23A7-4B6C-ADA8-9EF854C15DA2}" type="pres">
      <dgm:prSet presAssocID="{9A2FD771-8214-4B96-8FAE-3BF2CEDE938D}" presName="sibTrans" presStyleLbl="sibTrans2D1" presStyleIdx="8" presStyleCnt="11"/>
      <dgm:spPr/>
    </dgm:pt>
    <dgm:pt modelId="{33CC93F7-CA0E-4B33-B78E-2845A088C5DF}" type="pres">
      <dgm:prSet presAssocID="{9A2FD771-8214-4B96-8FAE-3BF2CEDE938D}" presName="connectorText" presStyleLbl="sibTrans2D1" presStyleIdx="8" presStyleCnt="11"/>
      <dgm:spPr/>
    </dgm:pt>
    <dgm:pt modelId="{689B58FD-D1DE-4C16-8D6F-77095BDD4768}" type="pres">
      <dgm:prSet presAssocID="{99CC132A-5937-49FE-BDF8-C27C03B4025A}" presName="node" presStyleLbl="node1" presStyleIdx="9" presStyleCnt="12">
        <dgm:presLayoutVars>
          <dgm:bulletEnabled val="1"/>
        </dgm:presLayoutVars>
      </dgm:prSet>
      <dgm:spPr/>
    </dgm:pt>
    <dgm:pt modelId="{97DA5121-2D2B-41C2-AEA3-140CCEA971EA}" type="pres">
      <dgm:prSet presAssocID="{E6BAF554-CDEE-41B2-85B8-31DC84893677}" presName="sibTrans" presStyleLbl="sibTrans2D1" presStyleIdx="9" presStyleCnt="11"/>
      <dgm:spPr/>
    </dgm:pt>
    <dgm:pt modelId="{C52CD98E-9851-4BAA-B0AB-D19B8712E5FE}" type="pres">
      <dgm:prSet presAssocID="{E6BAF554-CDEE-41B2-85B8-31DC84893677}" presName="connectorText" presStyleLbl="sibTrans2D1" presStyleIdx="9" presStyleCnt="11"/>
      <dgm:spPr/>
    </dgm:pt>
    <dgm:pt modelId="{5DE0CBE3-A4C1-4E0D-AE6E-D942325E8F84}" type="pres">
      <dgm:prSet presAssocID="{025E14E1-3A63-4ECC-987D-E8AFE5EE0D1E}" presName="node" presStyleLbl="node1" presStyleIdx="10" presStyleCnt="12">
        <dgm:presLayoutVars>
          <dgm:bulletEnabled val="1"/>
        </dgm:presLayoutVars>
      </dgm:prSet>
      <dgm:spPr/>
    </dgm:pt>
    <dgm:pt modelId="{83A405A6-BB50-44FD-84D7-674154D14567}" type="pres">
      <dgm:prSet presAssocID="{B5F41C13-37FA-4644-9027-9EEC9659CB04}" presName="sibTrans" presStyleLbl="sibTrans2D1" presStyleIdx="10" presStyleCnt="11"/>
      <dgm:spPr/>
    </dgm:pt>
    <dgm:pt modelId="{4BA5632A-825E-4729-8BC5-25A4946E02C2}" type="pres">
      <dgm:prSet presAssocID="{B5F41C13-37FA-4644-9027-9EEC9659CB04}" presName="connectorText" presStyleLbl="sibTrans2D1" presStyleIdx="10" presStyleCnt="11"/>
      <dgm:spPr/>
    </dgm:pt>
    <dgm:pt modelId="{F9E765DA-2942-4FD2-BFAB-C903CF6574A0}" type="pres">
      <dgm:prSet presAssocID="{3AC4976B-5AE6-4700-8689-D3A3AF64D990}" presName="node" presStyleLbl="node1" presStyleIdx="11" presStyleCnt="12">
        <dgm:presLayoutVars>
          <dgm:bulletEnabled val="1"/>
        </dgm:presLayoutVars>
      </dgm:prSet>
      <dgm:spPr/>
    </dgm:pt>
  </dgm:ptLst>
  <dgm:cxnLst>
    <dgm:cxn modelId="{5109B200-0D4C-4EF8-A91D-F92F35F41923}" type="presOf" srcId="{D631A0BE-7BAE-4CA5-8D98-B4437A0355B2}" destId="{320BC76B-7FE3-4DD3-9210-93914C041FD1}" srcOrd="0" destOrd="0" presId="urn:microsoft.com/office/officeart/2005/8/layout/process5"/>
    <dgm:cxn modelId="{50436E02-459B-4596-971E-EB75DFD737D0}" type="presOf" srcId="{F1E8E675-CCDF-4BBB-A6AB-F509A60A8629}" destId="{122CFB0E-3B69-4E91-A577-7BB65F0AA265}" srcOrd="1" destOrd="0" presId="urn:microsoft.com/office/officeart/2005/8/layout/process5"/>
    <dgm:cxn modelId="{0EC70503-2EB6-4856-BAB4-A3C4A083E9ED}" srcId="{3C91993C-C248-4CF4-B972-303AC8F14148}" destId="{025E14E1-3A63-4ECC-987D-E8AFE5EE0D1E}" srcOrd="10" destOrd="0" parTransId="{6173756F-BA25-41EC-9D8A-B02FD5F8EFE5}" sibTransId="{B5F41C13-37FA-4644-9027-9EEC9659CB04}"/>
    <dgm:cxn modelId="{E542B303-0063-4C84-AB2A-8A25789628FE}" type="presOf" srcId="{E6BAF554-CDEE-41B2-85B8-31DC84893677}" destId="{97DA5121-2D2B-41C2-AEA3-140CCEA971EA}" srcOrd="0" destOrd="0" presId="urn:microsoft.com/office/officeart/2005/8/layout/process5"/>
    <dgm:cxn modelId="{65434605-738F-4FBC-9D7E-26198853765C}" type="presOf" srcId="{4208A195-A613-4C1F-8EBF-ED9C84B85458}" destId="{FBD22AA8-7AFC-404F-ACAC-DB4720996A22}" srcOrd="0" destOrd="0" presId="urn:microsoft.com/office/officeart/2005/8/layout/process5"/>
    <dgm:cxn modelId="{45277909-B6E5-4179-9D9F-E622C1F27D90}" type="presOf" srcId="{AAB15C9E-BEDA-4F82-B227-050ED40B6DF2}" destId="{4BA783EE-5F51-4873-B9BE-CA08C31BBDF9}" srcOrd="0" destOrd="0" presId="urn:microsoft.com/office/officeart/2005/8/layout/process5"/>
    <dgm:cxn modelId="{629E050A-17E4-42BE-B18C-A3E1D628EB4C}" type="presOf" srcId="{1058075F-3904-4383-A16F-34A86658744B}" destId="{CB732BA3-1BE9-4BAA-9AC3-4CE290C3D5A6}" srcOrd="0" destOrd="0" presId="urn:microsoft.com/office/officeart/2005/8/layout/process5"/>
    <dgm:cxn modelId="{6C519911-5303-48D8-8EA5-C0F50B9D18D3}" srcId="{3C91993C-C248-4CF4-B972-303AC8F14148}" destId="{3C5852E1-6C1F-4289-B6FE-55FCFFDB6797}" srcOrd="8" destOrd="0" parTransId="{32B65B2B-B96A-436F-A19D-A6D8172E0E01}" sibTransId="{9A2FD771-8214-4B96-8FAE-3BF2CEDE938D}"/>
    <dgm:cxn modelId="{6345AC14-4D23-4208-B47F-396D8B60C671}" srcId="{3C91993C-C248-4CF4-B972-303AC8F14148}" destId="{99CC132A-5937-49FE-BDF8-C27C03B4025A}" srcOrd="9" destOrd="0" parTransId="{E60411C9-2519-4510-B574-E3453F884ADC}" sibTransId="{E6BAF554-CDEE-41B2-85B8-31DC84893677}"/>
    <dgm:cxn modelId="{D956E918-D83E-4D68-9291-BCDBE4C46E64}" srcId="{3C91993C-C248-4CF4-B972-303AC8F14148}" destId="{26FA06ED-485F-40DF-9B8C-0A34A894BEFB}" srcOrd="0" destOrd="0" parTransId="{D8EE10B0-C572-4508-981E-AD6DC9D60C2B}" sibTransId="{4208A195-A613-4C1F-8EBF-ED9C84B85458}"/>
    <dgm:cxn modelId="{6E39131E-023B-4FD5-9B29-FD369C994A96}" type="presOf" srcId="{B5F41C13-37FA-4644-9027-9EEC9659CB04}" destId="{83A405A6-BB50-44FD-84D7-674154D14567}" srcOrd="0" destOrd="0" presId="urn:microsoft.com/office/officeart/2005/8/layout/process5"/>
    <dgm:cxn modelId="{28741129-4D34-47C6-9A52-CA4EE8643BC6}" type="presOf" srcId="{C5C5F13B-AB5A-4710-8716-A03234471A95}" destId="{89D47723-D2B2-47C6-B348-7A229EFE844E}" srcOrd="1" destOrd="0" presId="urn:microsoft.com/office/officeart/2005/8/layout/process5"/>
    <dgm:cxn modelId="{25FF632E-22A2-4C08-8008-DF7A4CC08814}" type="presOf" srcId="{26FA06ED-485F-40DF-9B8C-0A34A894BEFB}" destId="{0E63F7A8-3DBD-43B2-8A3F-F63A80CFDE2B}" srcOrd="0" destOrd="0" presId="urn:microsoft.com/office/officeart/2005/8/layout/process5"/>
    <dgm:cxn modelId="{9FFCCE33-BFCE-43D3-9824-1DF9BE1B2332}" type="presOf" srcId="{84359415-8BE1-4589-99CA-2CDCD6B60F4D}" destId="{68EF957C-08F6-4A96-9B5A-D2CBE2DFFEDF}" srcOrd="0" destOrd="0" presId="urn:microsoft.com/office/officeart/2005/8/layout/process5"/>
    <dgm:cxn modelId="{C2884137-27ED-43C0-8755-300F339C39EB}" type="presOf" srcId="{4208A195-A613-4C1F-8EBF-ED9C84B85458}" destId="{E165FDEA-75CC-4E48-B6C9-3105F0082303}" srcOrd="1" destOrd="0" presId="urn:microsoft.com/office/officeart/2005/8/layout/process5"/>
    <dgm:cxn modelId="{99F61D5F-54A4-4338-A0DD-A552BCB624FF}" type="presOf" srcId="{84359415-8BE1-4589-99CA-2CDCD6B60F4D}" destId="{73B2EA44-5432-4117-93CB-BEA35203239F}" srcOrd="1" destOrd="0" presId="urn:microsoft.com/office/officeart/2005/8/layout/process5"/>
    <dgm:cxn modelId="{4701E341-3C47-4943-BF84-BD3D3B66CE36}" type="presOf" srcId="{599C82BC-C233-4F23-A0FF-FAC8F85D2B5F}" destId="{BA219A73-10A7-4919-9C0A-FED30A26DD28}" srcOrd="0" destOrd="0" presId="urn:microsoft.com/office/officeart/2005/8/layout/process5"/>
    <dgm:cxn modelId="{66DEE542-B5FE-4DEA-B7DE-032BEB610684}" type="presOf" srcId="{9C1EF9B2-3CD8-403A-9F0C-A9DFF3653662}" destId="{862ABC63-5722-40C6-919A-CFDCDBDB7338}" srcOrd="0" destOrd="0" presId="urn:microsoft.com/office/officeart/2005/8/layout/process5"/>
    <dgm:cxn modelId="{251F3246-D26B-4B39-8F2E-81E60B735A17}" type="presOf" srcId="{BE6DDC5A-065D-4D0A-8014-45E067A68C4F}" destId="{E45C19B5-5862-44EC-8022-45B59B3E491B}" srcOrd="0" destOrd="0" presId="urn:microsoft.com/office/officeart/2005/8/layout/process5"/>
    <dgm:cxn modelId="{B2E3E468-D5E3-4D54-8678-4AC1A52976BC}" srcId="{3C91993C-C248-4CF4-B972-303AC8F14148}" destId="{F6059E42-9B3E-4677-B21F-199BEF5F35CB}" srcOrd="2" destOrd="0" parTransId="{3162BB70-DA0B-4344-9A9E-3B9A7B857B8C}" sibTransId="{84359415-8BE1-4589-99CA-2CDCD6B60F4D}"/>
    <dgm:cxn modelId="{871EA56C-626D-4158-A283-CC1413BB0715}" type="presOf" srcId="{160F18EE-FAD7-45C7-B54D-8220C8872EC2}" destId="{4B9EB070-93F3-44E5-95E7-69A44300A0CE}" srcOrd="1" destOrd="0" presId="urn:microsoft.com/office/officeart/2005/8/layout/process5"/>
    <dgm:cxn modelId="{BF72DC6D-F7B8-491A-9212-95611ABAE911}" srcId="{3C91993C-C248-4CF4-B972-303AC8F14148}" destId="{D3DDFA7A-4752-474E-8C48-04FBB912BA05}" srcOrd="6" destOrd="0" parTransId="{71C20687-D38A-4FA8-AA9C-AF41967FEDBB}" sibTransId="{C5C5F13B-AB5A-4710-8716-A03234471A95}"/>
    <dgm:cxn modelId="{3F439470-B5BA-457C-8437-BA425659A10D}" type="presOf" srcId="{3C5852E1-6C1F-4289-B6FE-55FCFFDB6797}" destId="{FCAC8335-CA93-4ABB-A372-7A2372925895}" srcOrd="0" destOrd="0" presId="urn:microsoft.com/office/officeart/2005/8/layout/process5"/>
    <dgm:cxn modelId="{EE44BD50-C888-40C3-ACD8-AAA66454C334}" type="presOf" srcId="{99CC132A-5937-49FE-BDF8-C27C03B4025A}" destId="{689B58FD-D1DE-4C16-8D6F-77095BDD4768}" srcOrd="0" destOrd="0" presId="urn:microsoft.com/office/officeart/2005/8/layout/process5"/>
    <dgm:cxn modelId="{3C230D51-310E-4268-BAC2-3EC66C35566C}" type="presOf" srcId="{1DD4B035-8564-4B94-AF73-B139288AC0D5}" destId="{C60D93AF-5D0A-4198-BD43-0EBAF3A040FD}" srcOrd="1" destOrd="0" presId="urn:microsoft.com/office/officeart/2005/8/layout/process5"/>
    <dgm:cxn modelId="{A4983B56-B97F-435F-AB01-1E8E6FEFAB93}" type="presOf" srcId="{3AC4976B-5AE6-4700-8689-D3A3AF64D990}" destId="{F9E765DA-2942-4FD2-BFAB-C903CF6574A0}" srcOrd="0" destOrd="0" presId="urn:microsoft.com/office/officeart/2005/8/layout/process5"/>
    <dgm:cxn modelId="{9F6EFB58-F48C-497D-AD71-01244E25C14D}" type="presOf" srcId="{B5F41C13-37FA-4644-9027-9EEC9659CB04}" destId="{4BA5632A-825E-4729-8BC5-25A4946E02C2}" srcOrd="1" destOrd="0" presId="urn:microsoft.com/office/officeart/2005/8/layout/process5"/>
    <dgm:cxn modelId="{B3CA6380-3E2A-4CE4-B43D-964A8CC241FB}" type="presOf" srcId="{1DD4B035-8564-4B94-AF73-B139288AC0D5}" destId="{BD30BEE4-B8A2-48CF-A274-43C759472774}" srcOrd="0" destOrd="0" presId="urn:microsoft.com/office/officeart/2005/8/layout/process5"/>
    <dgm:cxn modelId="{2ACAB186-BC5F-4733-85AB-9889D7FCB2EB}" type="presOf" srcId="{3C91993C-C248-4CF4-B972-303AC8F14148}" destId="{55A99C35-8378-4B5A-812B-5EF876121964}" srcOrd="0" destOrd="0" presId="urn:microsoft.com/office/officeart/2005/8/layout/process5"/>
    <dgm:cxn modelId="{C43C1A88-C34E-46EE-8A7D-D8C49934690E}" type="presOf" srcId="{E6BAF554-CDEE-41B2-85B8-31DC84893677}" destId="{C52CD98E-9851-4BAA-B0AB-D19B8712E5FE}" srcOrd="1" destOrd="0" presId="urn:microsoft.com/office/officeart/2005/8/layout/process5"/>
    <dgm:cxn modelId="{703DE28B-A725-474D-AA63-EEBCEC6ECEFA}" type="presOf" srcId="{BE6DDC5A-065D-4D0A-8014-45E067A68C4F}" destId="{FBF4AE3A-7C37-4B2F-ACA1-9BD140A0568C}" srcOrd="1" destOrd="0" presId="urn:microsoft.com/office/officeart/2005/8/layout/process5"/>
    <dgm:cxn modelId="{17FA1591-22DD-4D07-90FD-39A4E462C830}" type="presOf" srcId="{9A2FD771-8214-4B96-8FAE-3BF2CEDE938D}" destId="{C6C30DB0-23A7-4B6C-ADA8-9EF854C15DA2}" srcOrd="0" destOrd="0" presId="urn:microsoft.com/office/officeart/2005/8/layout/process5"/>
    <dgm:cxn modelId="{90883596-FD15-40AD-AF52-67728BAD1555}" srcId="{3C91993C-C248-4CF4-B972-303AC8F14148}" destId="{9C1EF9B2-3CD8-403A-9F0C-A9DFF3653662}" srcOrd="5" destOrd="0" parTransId="{5D2B2F15-322E-40E0-AC84-D93C19941DB3}" sibTransId="{71CE1566-3E5F-4381-A6BE-B69FC5E18969}"/>
    <dgm:cxn modelId="{08C9D098-8153-4908-BCB3-C979FAF1FF6E}" type="presOf" srcId="{D3DDFA7A-4752-474E-8C48-04FBB912BA05}" destId="{1AD0B282-D3F4-466F-A45F-991BFBFCCD0F}" srcOrd="0" destOrd="0" presId="urn:microsoft.com/office/officeart/2005/8/layout/process5"/>
    <dgm:cxn modelId="{4E650A9D-BF59-4E4D-83F8-78D7CDF9F715}" type="presOf" srcId="{025E14E1-3A63-4ECC-987D-E8AFE5EE0D1E}" destId="{5DE0CBE3-A4C1-4E0D-AE6E-D942325E8F84}" srcOrd="0" destOrd="0" presId="urn:microsoft.com/office/officeart/2005/8/layout/process5"/>
    <dgm:cxn modelId="{74BF6C9F-CD47-4C31-AE45-DCDCEEE0C779}" type="presOf" srcId="{F6059E42-9B3E-4677-B21F-199BEF5F35CB}" destId="{973F3638-C947-40E1-9DF5-F6F9D6AFB028}" srcOrd="0" destOrd="0" presId="urn:microsoft.com/office/officeart/2005/8/layout/process5"/>
    <dgm:cxn modelId="{EDCF5BA9-6A57-445E-A2DB-9450182B70F8}" type="presOf" srcId="{9A2FD771-8214-4B96-8FAE-3BF2CEDE938D}" destId="{33CC93F7-CA0E-4B33-B78E-2845A088C5DF}" srcOrd="1" destOrd="0" presId="urn:microsoft.com/office/officeart/2005/8/layout/process5"/>
    <dgm:cxn modelId="{E70D57B6-300F-40BF-80E8-F4554C511F09}" srcId="{3C91993C-C248-4CF4-B972-303AC8F14148}" destId="{AAB15C9E-BEDA-4F82-B227-050ED40B6DF2}" srcOrd="1" destOrd="0" parTransId="{56B14B82-2520-4FBC-8161-7F593E7E296C}" sibTransId="{BE6DDC5A-065D-4D0A-8014-45E067A68C4F}"/>
    <dgm:cxn modelId="{078FA9B9-D025-4879-824D-AE690F09D497}" type="presOf" srcId="{C5C5F13B-AB5A-4710-8716-A03234471A95}" destId="{2C096887-EB8C-4904-9FD6-04A8CA1B5C3F}" srcOrd="0" destOrd="0" presId="urn:microsoft.com/office/officeart/2005/8/layout/process5"/>
    <dgm:cxn modelId="{E40E4EC5-6C27-459F-BD64-098FB2E3E66A}" srcId="{3C91993C-C248-4CF4-B972-303AC8F14148}" destId="{1058075F-3904-4383-A16F-34A86658744B}" srcOrd="3" destOrd="0" parTransId="{636B48CB-502B-46BD-BA5F-14693C563DAA}" sibTransId="{F1E8E675-CCDF-4BBB-A6AB-F509A60A8629}"/>
    <dgm:cxn modelId="{E76999C8-5AE6-42C1-9052-003CEE456E8D}" type="presOf" srcId="{160F18EE-FAD7-45C7-B54D-8220C8872EC2}" destId="{100ED3C0-10C9-457B-B944-126AB186AA50}" srcOrd="0" destOrd="0" presId="urn:microsoft.com/office/officeart/2005/8/layout/process5"/>
    <dgm:cxn modelId="{CD1BD1C8-E180-4D37-903B-DB97E5CEB041}" type="presOf" srcId="{71CE1566-3E5F-4381-A6BE-B69FC5E18969}" destId="{ECF5ACC9-F56F-4694-8C0B-F7450C08824A}" srcOrd="0" destOrd="0" presId="urn:microsoft.com/office/officeart/2005/8/layout/process5"/>
    <dgm:cxn modelId="{DE2BEFCF-37A0-4498-9F5D-437E8508E81B}" type="presOf" srcId="{F1E8E675-CCDF-4BBB-A6AB-F509A60A8629}" destId="{882742A7-F210-44D6-BB6C-92054BD2FC38}" srcOrd="0" destOrd="0" presId="urn:microsoft.com/office/officeart/2005/8/layout/process5"/>
    <dgm:cxn modelId="{F29F0CE0-F413-49A7-965B-16191CF2EDCE}" srcId="{3C91993C-C248-4CF4-B972-303AC8F14148}" destId="{D631A0BE-7BAE-4CA5-8D98-B4437A0355B2}" srcOrd="4" destOrd="0" parTransId="{6F507AEB-4458-447D-A925-770F60F027AF}" sibTransId="{160F18EE-FAD7-45C7-B54D-8220C8872EC2}"/>
    <dgm:cxn modelId="{9230D1F0-37D5-4787-A2EA-64D953C5A15C}" type="presOf" srcId="{71CE1566-3E5F-4381-A6BE-B69FC5E18969}" destId="{E7590665-0F90-47B4-A614-77DCD88BEEF6}" srcOrd="1" destOrd="0" presId="urn:microsoft.com/office/officeart/2005/8/layout/process5"/>
    <dgm:cxn modelId="{60C025F6-CC4D-4E99-8A01-91CE9F686A4A}" srcId="{3C91993C-C248-4CF4-B972-303AC8F14148}" destId="{3AC4976B-5AE6-4700-8689-D3A3AF64D990}" srcOrd="11" destOrd="0" parTransId="{8A71C8DB-097E-4B66-836C-C1EE462BF30D}" sibTransId="{83EE5422-7794-46BD-9B1E-E78B2220999C}"/>
    <dgm:cxn modelId="{E9D2AEF8-3FCC-4F41-B773-8E2323015D75}" srcId="{3C91993C-C248-4CF4-B972-303AC8F14148}" destId="{599C82BC-C233-4F23-A0FF-FAC8F85D2B5F}" srcOrd="7" destOrd="0" parTransId="{8F3E7242-BB84-456D-AA08-470437620F14}" sibTransId="{1DD4B035-8564-4B94-AF73-B139288AC0D5}"/>
    <dgm:cxn modelId="{8E84158B-0CD1-4CAC-AAB7-4A4B2EB3F8E4}" type="presParOf" srcId="{55A99C35-8378-4B5A-812B-5EF876121964}" destId="{0E63F7A8-3DBD-43B2-8A3F-F63A80CFDE2B}" srcOrd="0" destOrd="0" presId="urn:microsoft.com/office/officeart/2005/8/layout/process5"/>
    <dgm:cxn modelId="{4331E9B8-E74E-41A5-A6D9-44CD0351008C}" type="presParOf" srcId="{55A99C35-8378-4B5A-812B-5EF876121964}" destId="{FBD22AA8-7AFC-404F-ACAC-DB4720996A22}" srcOrd="1" destOrd="0" presId="urn:microsoft.com/office/officeart/2005/8/layout/process5"/>
    <dgm:cxn modelId="{AD7C9BB0-D26A-405C-BCA0-12A9B8328950}" type="presParOf" srcId="{FBD22AA8-7AFC-404F-ACAC-DB4720996A22}" destId="{E165FDEA-75CC-4E48-B6C9-3105F0082303}" srcOrd="0" destOrd="0" presId="urn:microsoft.com/office/officeart/2005/8/layout/process5"/>
    <dgm:cxn modelId="{1F65D9DB-238B-40B4-9AA6-B824E4ABFB4F}" type="presParOf" srcId="{55A99C35-8378-4B5A-812B-5EF876121964}" destId="{4BA783EE-5F51-4873-B9BE-CA08C31BBDF9}" srcOrd="2" destOrd="0" presId="urn:microsoft.com/office/officeart/2005/8/layout/process5"/>
    <dgm:cxn modelId="{5D2E9A2C-3D56-4E5A-B9B2-5DE1E0C5BFAA}" type="presParOf" srcId="{55A99C35-8378-4B5A-812B-5EF876121964}" destId="{E45C19B5-5862-44EC-8022-45B59B3E491B}" srcOrd="3" destOrd="0" presId="urn:microsoft.com/office/officeart/2005/8/layout/process5"/>
    <dgm:cxn modelId="{12151BB7-435D-473D-A469-ED3333EA0BE0}" type="presParOf" srcId="{E45C19B5-5862-44EC-8022-45B59B3E491B}" destId="{FBF4AE3A-7C37-4B2F-ACA1-9BD140A0568C}" srcOrd="0" destOrd="0" presId="urn:microsoft.com/office/officeart/2005/8/layout/process5"/>
    <dgm:cxn modelId="{38281AF7-783E-457B-9F1D-983D30915853}" type="presParOf" srcId="{55A99C35-8378-4B5A-812B-5EF876121964}" destId="{973F3638-C947-40E1-9DF5-F6F9D6AFB028}" srcOrd="4" destOrd="0" presId="urn:microsoft.com/office/officeart/2005/8/layout/process5"/>
    <dgm:cxn modelId="{4D30CDF6-42D4-49F1-88AD-746440E842DB}" type="presParOf" srcId="{55A99C35-8378-4B5A-812B-5EF876121964}" destId="{68EF957C-08F6-4A96-9B5A-D2CBE2DFFEDF}" srcOrd="5" destOrd="0" presId="urn:microsoft.com/office/officeart/2005/8/layout/process5"/>
    <dgm:cxn modelId="{FBD32EB3-AD66-416B-AA34-822A913B7D93}" type="presParOf" srcId="{68EF957C-08F6-4A96-9B5A-D2CBE2DFFEDF}" destId="{73B2EA44-5432-4117-93CB-BEA35203239F}" srcOrd="0" destOrd="0" presId="urn:microsoft.com/office/officeart/2005/8/layout/process5"/>
    <dgm:cxn modelId="{9D276EA0-2448-4911-A9D4-C35939614958}" type="presParOf" srcId="{55A99C35-8378-4B5A-812B-5EF876121964}" destId="{CB732BA3-1BE9-4BAA-9AC3-4CE290C3D5A6}" srcOrd="6" destOrd="0" presId="urn:microsoft.com/office/officeart/2005/8/layout/process5"/>
    <dgm:cxn modelId="{145D270F-4839-4A2F-AEFD-19A1AE7635BF}" type="presParOf" srcId="{55A99C35-8378-4B5A-812B-5EF876121964}" destId="{882742A7-F210-44D6-BB6C-92054BD2FC38}" srcOrd="7" destOrd="0" presId="urn:microsoft.com/office/officeart/2005/8/layout/process5"/>
    <dgm:cxn modelId="{3C865761-AB52-482A-8CF2-F3870D337A38}" type="presParOf" srcId="{882742A7-F210-44D6-BB6C-92054BD2FC38}" destId="{122CFB0E-3B69-4E91-A577-7BB65F0AA265}" srcOrd="0" destOrd="0" presId="urn:microsoft.com/office/officeart/2005/8/layout/process5"/>
    <dgm:cxn modelId="{B8658CA5-7679-45EC-A517-23F81276CD0E}" type="presParOf" srcId="{55A99C35-8378-4B5A-812B-5EF876121964}" destId="{320BC76B-7FE3-4DD3-9210-93914C041FD1}" srcOrd="8" destOrd="0" presId="urn:microsoft.com/office/officeart/2005/8/layout/process5"/>
    <dgm:cxn modelId="{F44E3950-E2C0-4D7A-910F-56D2749014EC}" type="presParOf" srcId="{55A99C35-8378-4B5A-812B-5EF876121964}" destId="{100ED3C0-10C9-457B-B944-126AB186AA50}" srcOrd="9" destOrd="0" presId="urn:microsoft.com/office/officeart/2005/8/layout/process5"/>
    <dgm:cxn modelId="{619A55EC-23E2-4508-856E-F9AB8A77AF61}" type="presParOf" srcId="{100ED3C0-10C9-457B-B944-126AB186AA50}" destId="{4B9EB070-93F3-44E5-95E7-69A44300A0CE}" srcOrd="0" destOrd="0" presId="urn:microsoft.com/office/officeart/2005/8/layout/process5"/>
    <dgm:cxn modelId="{9D493357-7AAC-4AF8-83BF-F472C2F039CB}" type="presParOf" srcId="{55A99C35-8378-4B5A-812B-5EF876121964}" destId="{862ABC63-5722-40C6-919A-CFDCDBDB7338}" srcOrd="10" destOrd="0" presId="urn:microsoft.com/office/officeart/2005/8/layout/process5"/>
    <dgm:cxn modelId="{EADDDB80-E488-484C-85E2-22E6243BF9C3}" type="presParOf" srcId="{55A99C35-8378-4B5A-812B-5EF876121964}" destId="{ECF5ACC9-F56F-4694-8C0B-F7450C08824A}" srcOrd="11" destOrd="0" presId="urn:microsoft.com/office/officeart/2005/8/layout/process5"/>
    <dgm:cxn modelId="{A2C74E69-DDAD-4069-8F2E-7DA7A4411164}" type="presParOf" srcId="{ECF5ACC9-F56F-4694-8C0B-F7450C08824A}" destId="{E7590665-0F90-47B4-A614-77DCD88BEEF6}" srcOrd="0" destOrd="0" presId="urn:microsoft.com/office/officeart/2005/8/layout/process5"/>
    <dgm:cxn modelId="{9785348C-45EA-4660-A159-C1DCC3D50598}" type="presParOf" srcId="{55A99C35-8378-4B5A-812B-5EF876121964}" destId="{1AD0B282-D3F4-466F-A45F-991BFBFCCD0F}" srcOrd="12" destOrd="0" presId="urn:microsoft.com/office/officeart/2005/8/layout/process5"/>
    <dgm:cxn modelId="{62D3A846-F746-4433-A7A9-09716E5139DE}" type="presParOf" srcId="{55A99C35-8378-4B5A-812B-5EF876121964}" destId="{2C096887-EB8C-4904-9FD6-04A8CA1B5C3F}" srcOrd="13" destOrd="0" presId="urn:microsoft.com/office/officeart/2005/8/layout/process5"/>
    <dgm:cxn modelId="{58FE7E72-A1BF-482C-9652-AC7C554CD3B1}" type="presParOf" srcId="{2C096887-EB8C-4904-9FD6-04A8CA1B5C3F}" destId="{89D47723-D2B2-47C6-B348-7A229EFE844E}" srcOrd="0" destOrd="0" presId="urn:microsoft.com/office/officeart/2005/8/layout/process5"/>
    <dgm:cxn modelId="{9B58040A-930C-4B3B-AFFC-8D375B02B35E}" type="presParOf" srcId="{55A99C35-8378-4B5A-812B-5EF876121964}" destId="{BA219A73-10A7-4919-9C0A-FED30A26DD28}" srcOrd="14" destOrd="0" presId="urn:microsoft.com/office/officeart/2005/8/layout/process5"/>
    <dgm:cxn modelId="{C277DE14-C4E0-4633-9416-06E0019AC08B}" type="presParOf" srcId="{55A99C35-8378-4B5A-812B-5EF876121964}" destId="{BD30BEE4-B8A2-48CF-A274-43C759472774}" srcOrd="15" destOrd="0" presId="urn:microsoft.com/office/officeart/2005/8/layout/process5"/>
    <dgm:cxn modelId="{B6CAF982-BA1B-4B53-814C-454DE051F044}" type="presParOf" srcId="{BD30BEE4-B8A2-48CF-A274-43C759472774}" destId="{C60D93AF-5D0A-4198-BD43-0EBAF3A040FD}" srcOrd="0" destOrd="0" presId="urn:microsoft.com/office/officeart/2005/8/layout/process5"/>
    <dgm:cxn modelId="{52AC28C9-1997-4DB5-AE46-90A512D5AD0D}" type="presParOf" srcId="{55A99C35-8378-4B5A-812B-5EF876121964}" destId="{FCAC8335-CA93-4ABB-A372-7A2372925895}" srcOrd="16" destOrd="0" presId="urn:microsoft.com/office/officeart/2005/8/layout/process5"/>
    <dgm:cxn modelId="{F08AB009-2FBD-4948-B06E-D26C8F7410E5}" type="presParOf" srcId="{55A99C35-8378-4B5A-812B-5EF876121964}" destId="{C6C30DB0-23A7-4B6C-ADA8-9EF854C15DA2}" srcOrd="17" destOrd="0" presId="urn:microsoft.com/office/officeart/2005/8/layout/process5"/>
    <dgm:cxn modelId="{658E5F90-4D38-47B6-B7F8-DE4BF21BD818}" type="presParOf" srcId="{C6C30DB0-23A7-4B6C-ADA8-9EF854C15DA2}" destId="{33CC93F7-CA0E-4B33-B78E-2845A088C5DF}" srcOrd="0" destOrd="0" presId="urn:microsoft.com/office/officeart/2005/8/layout/process5"/>
    <dgm:cxn modelId="{51F4AB24-DB8C-446E-8BFD-D6C48F6F3C75}" type="presParOf" srcId="{55A99C35-8378-4B5A-812B-5EF876121964}" destId="{689B58FD-D1DE-4C16-8D6F-77095BDD4768}" srcOrd="18" destOrd="0" presId="urn:microsoft.com/office/officeart/2005/8/layout/process5"/>
    <dgm:cxn modelId="{119E89FF-232D-4813-9A8C-A7347DA6B0F4}" type="presParOf" srcId="{55A99C35-8378-4B5A-812B-5EF876121964}" destId="{97DA5121-2D2B-41C2-AEA3-140CCEA971EA}" srcOrd="19" destOrd="0" presId="urn:microsoft.com/office/officeart/2005/8/layout/process5"/>
    <dgm:cxn modelId="{3E3CF5C9-0FD1-4796-B497-B783722C56B8}" type="presParOf" srcId="{97DA5121-2D2B-41C2-AEA3-140CCEA971EA}" destId="{C52CD98E-9851-4BAA-B0AB-D19B8712E5FE}" srcOrd="0" destOrd="0" presId="urn:microsoft.com/office/officeart/2005/8/layout/process5"/>
    <dgm:cxn modelId="{C7695815-F904-4F07-8586-A9D04F284A4B}" type="presParOf" srcId="{55A99C35-8378-4B5A-812B-5EF876121964}" destId="{5DE0CBE3-A4C1-4E0D-AE6E-D942325E8F84}" srcOrd="20" destOrd="0" presId="urn:microsoft.com/office/officeart/2005/8/layout/process5"/>
    <dgm:cxn modelId="{75500E5F-484E-4DAF-BE5C-128AD1ACB088}" type="presParOf" srcId="{55A99C35-8378-4B5A-812B-5EF876121964}" destId="{83A405A6-BB50-44FD-84D7-674154D14567}" srcOrd="21" destOrd="0" presId="urn:microsoft.com/office/officeart/2005/8/layout/process5"/>
    <dgm:cxn modelId="{0D538720-14A3-48CF-8B44-E89D73A4CAE8}" type="presParOf" srcId="{83A405A6-BB50-44FD-84D7-674154D14567}" destId="{4BA5632A-825E-4729-8BC5-25A4946E02C2}" srcOrd="0" destOrd="0" presId="urn:microsoft.com/office/officeart/2005/8/layout/process5"/>
    <dgm:cxn modelId="{AFB9D43D-9824-4BB0-A970-9F40F0AFE93A}" type="presParOf" srcId="{55A99C35-8378-4B5A-812B-5EF876121964}" destId="{F9E765DA-2942-4FD2-BFAB-C903CF6574A0}" srcOrd="22"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E63F7A8-3DBD-43B2-8A3F-F63A80CFDE2B}">
      <dsp:nvSpPr>
        <dsp:cNvPr id="0" name=""/>
        <dsp:cNvSpPr/>
      </dsp:nvSpPr>
      <dsp:spPr>
        <a:xfrm>
          <a:off x="0"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err="1"/>
            <a:t>SQLite</a:t>
          </a:r>
          <a:r>
            <a:rPr lang="tr-TR" sz="800" kern="1200" dirty="0"/>
            <a:t> </a:t>
          </a:r>
          <a:r>
            <a:rPr lang="tr-TR" sz="800" kern="1200" dirty="0" err="1"/>
            <a:t>veritabanına</a:t>
          </a:r>
          <a:r>
            <a:rPr lang="tr-TR" sz="800" kern="1200" dirty="0"/>
            <a:t> bağlantı kurar.</a:t>
          </a:r>
          <a:endParaRPr lang="en-US" sz="800" kern="1200" dirty="0"/>
        </a:p>
      </dsp:txBody>
      <dsp:txXfrm>
        <a:off x="24462" y="658413"/>
        <a:ext cx="1343046" cy="786258"/>
      </dsp:txXfrm>
    </dsp:sp>
    <dsp:sp modelId="{FBD22AA8-7AFC-404F-ACAC-DB4720996A22}">
      <dsp:nvSpPr>
        <dsp:cNvPr id="0" name=""/>
        <dsp:cNvSpPr/>
      </dsp:nvSpPr>
      <dsp:spPr>
        <a:xfrm>
          <a:off x="1514463"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1514463" y="947980"/>
        <a:ext cx="206568" cy="207124"/>
      </dsp:txXfrm>
    </dsp:sp>
    <dsp:sp modelId="{4BA783EE-5F51-4873-B9BE-CA08C31BBDF9}">
      <dsp:nvSpPr>
        <dsp:cNvPr id="0" name=""/>
        <dsp:cNvSpPr/>
      </dsp:nvSpPr>
      <dsp:spPr>
        <a:xfrm>
          <a:off x="1948758"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Ana pencerenin içindeki çerçeve ve ana bileşenleri oluşturur.</a:t>
          </a:r>
          <a:endParaRPr lang="en-US" sz="800" kern="1200" dirty="0"/>
        </a:p>
      </dsp:txBody>
      <dsp:txXfrm>
        <a:off x="1973220" y="658413"/>
        <a:ext cx="1343046" cy="786258"/>
      </dsp:txXfrm>
    </dsp:sp>
    <dsp:sp modelId="{E45C19B5-5862-44EC-8022-45B59B3E491B}">
      <dsp:nvSpPr>
        <dsp:cNvPr id="0" name=""/>
        <dsp:cNvSpPr/>
      </dsp:nvSpPr>
      <dsp:spPr>
        <a:xfrm>
          <a:off x="3463221"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3463221" y="947980"/>
        <a:ext cx="206568" cy="207124"/>
      </dsp:txXfrm>
    </dsp:sp>
    <dsp:sp modelId="{973F3638-C947-40E1-9DF5-F6F9D6AFB028}">
      <dsp:nvSpPr>
        <dsp:cNvPr id="0" name=""/>
        <dsp:cNvSpPr/>
      </dsp:nvSpPr>
      <dsp:spPr>
        <a:xfrm>
          <a:off x="3897516"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Müşterinin adını girdikten sonra girişin tamamlanması ve ana penceredeki bileşenlerin güncellenmesi işlemini gerçekleştirir.</a:t>
          </a:r>
          <a:endParaRPr lang="en-US" sz="800" kern="1200" dirty="0"/>
        </a:p>
      </dsp:txBody>
      <dsp:txXfrm>
        <a:off x="3921978" y="658413"/>
        <a:ext cx="1343046" cy="786258"/>
      </dsp:txXfrm>
    </dsp:sp>
    <dsp:sp modelId="{68EF957C-08F6-4A96-9B5A-D2CBE2DFFEDF}">
      <dsp:nvSpPr>
        <dsp:cNvPr id="0" name=""/>
        <dsp:cNvSpPr/>
      </dsp:nvSpPr>
      <dsp:spPr>
        <a:xfrm>
          <a:off x="5411980"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5411980" y="947980"/>
        <a:ext cx="206568" cy="207124"/>
      </dsp:txXfrm>
    </dsp:sp>
    <dsp:sp modelId="{CB732BA3-1BE9-4BAA-9AC3-4CE290C3D5A6}">
      <dsp:nvSpPr>
        <dsp:cNvPr id="0" name=""/>
        <dsp:cNvSpPr/>
      </dsp:nvSpPr>
      <dsp:spPr>
        <a:xfrm>
          <a:off x="5846275"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a:t>Veritabanına müşteriyi ekler.</a:t>
          </a:r>
          <a:endParaRPr lang="en-US" sz="800" kern="1200"/>
        </a:p>
      </dsp:txBody>
      <dsp:txXfrm>
        <a:off x="5870737" y="658413"/>
        <a:ext cx="1343046" cy="786258"/>
      </dsp:txXfrm>
    </dsp:sp>
    <dsp:sp modelId="{882742A7-F210-44D6-BB6C-92054BD2FC38}">
      <dsp:nvSpPr>
        <dsp:cNvPr id="0" name=""/>
        <dsp:cNvSpPr/>
      </dsp:nvSpPr>
      <dsp:spPr>
        <a:xfrm>
          <a:off x="7360738"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7360738" y="947980"/>
        <a:ext cx="206568" cy="207124"/>
      </dsp:txXfrm>
    </dsp:sp>
    <dsp:sp modelId="{320BC76B-7FE3-4DD3-9210-93914C041FD1}">
      <dsp:nvSpPr>
        <dsp:cNvPr id="0" name=""/>
        <dsp:cNvSpPr/>
      </dsp:nvSpPr>
      <dsp:spPr>
        <a:xfrm>
          <a:off x="7795033"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Mevcut araçları görüntüler.</a:t>
          </a:r>
          <a:endParaRPr lang="en-US" sz="800" kern="1200" dirty="0"/>
        </a:p>
      </dsp:txBody>
      <dsp:txXfrm>
        <a:off x="7819495" y="658413"/>
        <a:ext cx="1343046" cy="786258"/>
      </dsp:txXfrm>
    </dsp:sp>
    <dsp:sp modelId="{100ED3C0-10C9-457B-B944-126AB186AA50}">
      <dsp:nvSpPr>
        <dsp:cNvPr id="0" name=""/>
        <dsp:cNvSpPr/>
      </dsp:nvSpPr>
      <dsp:spPr>
        <a:xfrm>
          <a:off x="9309497" y="87893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a:off x="9309497" y="947980"/>
        <a:ext cx="206568" cy="207124"/>
      </dsp:txXfrm>
    </dsp:sp>
    <dsp:sp modelId="{862ABC63-5722-40C6-919A-CFDCDBDB7338}">
      <dsp:nvSpPr>
        <dsp:cNvPr id="0" name=""/>
        <dsp:cNvSpPr/>
      </dsp:nvSpPr>
      <dsp:spPr>
        <a:xfrm>
          <a:off x="9743791" y="63395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err="1"/>
            <a:t>Veritabanından</a:t>
          </a:r>
          <a:r>
            <a:rPr lang="tr-TR" sz="800" kern="1200" dirty="0"/>
            <a:t> mevcut araçları alır.</a:t>
          </a:r>
          <a:endParaRPr lang="en-US" sz="800" kern="1200" dirty="0"/>
        </a:p>
      </dsp:txBody>
      <dsp:txXfrm>
        <a:off x="9768253" y="658413"/>
        <a:ext cx="1343046" cy="786258"/>
      </dsp:txXfrm>
    </dsp:sp>
    <dsp:sp modelId="{ECF5ACC9-F56F-4694-8C0B-F7450C08824A}">
      <dsp:nvSpPr>
        <dsp:cNvPr id="0" name=""/>
        <dsp:cNvSpPr/>
      </dsp:nvSpPr>
      <dsp:spPr>
        <a:xfrm rot="5400000">
          <a:off x="10292228" y="1566571"/>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5400000">
        <a:off x="10336215" y="1591627"/>
        <a:ext cx="207124" cy="206568"/>
      </dsp:txXfrm>
    </dsp:sp>
    <dsp:sp modelId="{1AD0B282-D3F4-466F-A45F-991BFBFCCD0F}">
      <dsp:nvSpPr>
        <dsp:cNvPr id="0" name=""/>
        <dsp:cNvSpPr/>
      </dsp:nvSpPr>
      <dsp:spPr>
        <a:xfrm>
          <a:off x="9743791"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Seçilen bir aracı kiralama işlemine başlatır. Kiralama işlemi tamamlandığında gerekli güncellemeleri yapar.</a:t>
          </a:r>
          <a:endParaRPr lang="en-US" sz="800" kern="1200" dirty="0"/>
        </a:p>
      </dsp:txBody>
      <dsp:txXfrm>
        <a:off x="9768253" y="2050383"/>
        <a:ext cx="1343046" cy="786258"/>
      </dsp:txXfrm>
    </dsp:sp>
    <dsp:sp modelId="{2C096887-EB8C-4904-9FD6-04A8CA1B5C3F}">
      <dsp:nvSpPr>
        <dsp:cNvPr id="0" name=""/>
        <dsp:cNvSpPr/>
      </dsp:nvSpPr>
      <dsp:spPr>
        <a:xfrm rot="10800000">
          <a:off x="9326200"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9414729" y="2339950"/>
        <a:ext cx="206568" cy="207124"/>
      </dsp:txXfrm>
    </dsp:sp>
    <dsp:sp modelId="{BA219A73-10A7-4919-9C0A-FED30A26DD28}">
      <dsp:nvSpPr>
        <dsp:cNvPr id="0" name=""/>
        <dsp:cNvSpPr/>
      </dsp:nvSpPr>
      <dsp:spPr>
        <a:xfrm>
          <a:off x="7795033"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Kiralanan aracın durumunu "kiralandı" olarak günceller.</a:t>
          </a:r>
          <a:endParaRPr lang="en-US" sz="800" kern="1200" dirty="0"/>
        </a:p>
      </dsp:txBody>
      <dsp:txXfrm>
        <a:off x="7819495" y="2050383"/>
        <a:ext cx="1343046" cy="786258"/>
      </dsp:txXfrm>
    </dsp:sp>
    <dsp:sp modelId="{BD30BEE4-B8A2-48CF-A274-43C759472774}">
      <dsp:nvSpPr>
        <dsp:cNvPr id="0" name=""/>
        <dsp:cNvSpPr/>
      </dsp:nvSpPr>
      <dsp:spPr>
        <a:xfrm rot="10800000">
          <a:off x="7377442"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7465971" y="2339950"/>
        <a:ext cx="206568" cy="207124"/>
      </dsp:txXfrm>
    </dsp:sp>
    <dsp:sp modelId="{FCAC8335-CA93-4ABB-A372-7A2372925895}">
      <dsp:nvSpPr>
        <dsp:cNvPr id="0" name=""/>
        <dsp:cNvSpPr/>
      </dsp:nvSpPr>
      <dsp:spPr>
        <a:xfrm>
          <a:off x="5846275"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a:t>Kiralama bilgilerini veritabanına ekler.</a:t>
          </a:r>
          <a:endParaRPr lang="en-US" sz="800" kern="1200"/>
        </a:p>
      </dsp:txBody>
      <dsp:txXfrm>
        <a:off x="5870737" y="2050383"/>
        <a:ext cx="1343046" cy="786258"/>
      </dsp:txXfrm>
    </dsp:sp>
    <dsp:sp modelId="{C6C30DB0-23A7-4B6C-ADA8-9EF854C15DA2}">
      <dsp:nvSpPr>
        <dsp:cNvPr id="0" name=""/>
        <dsp:cNvSpPr/>
      </dsp:nvSpPr>
      <dsp:spPr>
        <a:xfrm rot="10800000">
          <a:off x="5428683"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5517212" y="2339950"/>
        <a:ext cx="206568" cy="207124"/>
      </dsp:txXfrm>
    </dsp:sp>
    <dsp:sp modelId="{689B58FD-D1DE-4C16-8D6F-77095BDD4768}">
      <dsp:nvSpPr>
        <dsp:cNvPr id="0" name=""/>
        <dsp:cNvSpPr/>
      </dsp:nvSpPr>
      <dsp:spPr>
        <a:xfrm>
          <a:off x="3897516"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Kiralanan aracın bakım durumunu bir bilgi penceresinde gösterir.</a:t>
          </a:r>
          <a:endParaRPr lang="en-US" sz="800" kern="1200" dirty="0"/>
        </a:p>
      </dsp:txBody>
      <dsp:txXfrm>
        <a:off x="3921978" y="2050383"/>
        <a:ext cx="1343046" cy="786258"/>
      </dsp:txXfrm>
    </dsp:sp>
    <dsp:sp modelId="{97DA5121-2D2B-41C2-AEA3-140CCEA971EA}">
      <dsp:nvSpPr>
        <dsp:cNvPr id="0" name=""/>
        <dsp:cNvSpPr/>
      </dsp:nvSpPr>
      <dsp:spPr>
        <a:xfrm rot="10800000">
          <a:off x="3479925"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3568454" y="2339950"/>
        <a:ext cx="206568" cy="207124"/>
      </dsp:txXfrm>
    </dsp:sp>
    <dsp:sp modelId="{5DE0CBE3-A4C1-4E0D-AE6E-D942325E8F84}">
      <dsp:nvSpPr>
        <dsp:cNvPr id="0" name=""/>
        <dsp:cNvSpPr/>
      </dsp:nvSpPr>
      <dsp:spPr>
        <a:xfrm>
          <a:off x="1948758"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a:t>Kullanıcıdan kiralama tipi ve süre bilgilerini alır.</a:t>
          </a:r>
          <a:endParaRPr lang="en-US" sz="800" kern="1200" dirty="0"/>
        </a:p>
      </dsp:txBody>
      <dsp:txXfrm>
        <a:off x="1973220" y="2050383"/>
        <a:ext cx="1343046" cy="786258"/>
      </dsp:txXfrm>
    </dsp:sp>
    <dsp:sp modelId="{83A405A6-BB50-44FD-84D7-674154D14567}">
      <dsp:nvSpPr>
        <dsp:cNvPr id="0" name=""/>
        <dsp:cNvSpPr/>
      </dsp:nvSpPr>
      <dsp:spPr>
        <a:xfrm rot="10800000">
          <a:off x="1531167" y="2270908"/>
          <a:ext cx="295097" cy="34520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311150">
            <a:lnSpc>
              <a:spcPct val="90000"/>
            </a:lnSpc>
            <a:spcBef>
              <a:spcPct val="0"/>
            </a:spcBef>
            <a:spcAft>
              <a:spcPct val="35000"/>
            </a:spcAft>
            <a:buNone/>
          </a:pPr>
          <a:endParaRPr lang="en-US" sz="700" kern="1200"/>
        </a:p>
      </dsp:txBody>
      <dsp:txXfrm rot="10800000">
        <a:off x="1619696" y="2339950"/>
        <a:ext cx="206568" cy="207124"/>
      </dsp:txXfrm>
    </dsp:sp>
    <dsp:sp modelId="{F9E765DA-2942-4FD2-BFAB-C903CF6574A0}">
      <dsp:nvSpPr>
        <dsp:cNvPr id="0" name=""/>
        <dsp:cNvSpPr/>
      </dsp:nvSpPr>
      <dsp:spPr>
        <a:xfrm>
          <a:off x="0" y="2025921"/>
          <a:ext cx="1391970" cy="83518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0480" tIns="30480" rIns="30480" bIns="30480" numCol="1" spcCol="1270" anchor="ctr" anchorCtr="0">
          <a:noAutofit/>
        </a:bodyPr>
        <a:lstStyle/>
        <a:p>
          <a:pPr marL="0" lvl="0" indent="0" algn="ctr" defTabSz="355600">
            <a:lnSpc>
              <a:spcPct val="90000"/>
            </a:lnSpc>
            <a:spcBef>
              <a:spcPct val="0"/>
            </a:spcBef>
            <a:spcAft>
              <a:spcPct val="35000"/>
            </a:spcAft>
            <a:buNone/>
          </a:pPr>
          <a:r>
            <a:rPr lang="tr-TR" sz="800" kern="1200" dirty="0" err="1"/>
            <a:t>Veritabanından</a:t>
          </a:r>
          <a:r>
            <a:rPr lang="tr-TR" sz="800" kern="1200" dirty="0"/>
            <a:t> bir aracın bilgilerini alıp işlemi tamamlar.</a:t>
          </a:r>
          <a:endParaRPr lang="en-US" sz="800" kern="1200" dirty="0"/>
        </a:p>
      </dsp:txBody>
      <dsp:txXfrm>
        <a:off x="24462" y="2050383"/>
        <a:ext cx="1343046" cy="786258"/>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Başlık Slaydı">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tr-TR"/>
              <a:t>Asıl başlık stilini düzenlemek için tıklayın</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BD24434-AB5F-4D64-A787-B48A2608623C}" type="datetimeFigureOut">
              <a:rPr lang="tr-TR" smtClean="0"/>
              <a:t>29.12.2023</a:t>
            </a:fld>
            <a:endParaRPr lang="tr-T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tr-T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1221050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5BD24434-AB5F-4D64-A787-B48A2608623C}" type="datetimeFigureOut">
              <a:rPr lang="tr-TR" smtClean="0"/>
              <a:t>29.12.2023</a:t>
            </a:fld>
            <a:endParaRPr lang="tr-TR"/>
          </a:p>
        </p:txBody>
      </p:sp>
      <p:sp>
        <p:nvSpPr>
          <p:cNvPr id="6" name="Footer Placeholder 5"/>
          <p:cNvSpPr>
            <a:spLocks noGrp="1"/>
          </p:cNvSpPr>
          <p:nvPr>
            <p:ph type="ftr" sz="quarter" idx="11"/>
          </p:nvPr>
        </p:nvSpPr>
        <p:spPr/>
        <p:txBody>
          <a:bodyPr/>
          <a:lstStyle/>
          <a:p>
            <a:endParaRPr lang="tr-T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2207209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Başlık ve Resim Yazısı">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tr-TR"/>
              <a:t>Asıl başlık stilini düzenlemek için tıklayın</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5BD24434-AB5F-4D64-A787-B48A2608623C}" type="datetimeFigureOut">
              <a:rPr lang="tr-TR" smtClean="0"/>
              <a:t>29.12.2023</a:t>
            </a:fld>
            <a:endParaRPr lang="tr-TR"/>
          </a:p>
        </p:txBody>
      </p:sp>
      <p:sp>
        <p:nvSpPr>
          <p:cNvPr id="5" name="Footer Placeholder 4"/>
          <p:cNvSpPr>
            <a:spLocks noGrp="1"/>
          </p:cNvSpPr>
          <p:nvPr>
            <p:ph type="ftr" sz="quarter" idx="11"/>
          </p:nvPr>
        </p:nvSpPr>
        <p:spPr/>
        <p:txBody>
          <a:bodyPr/>
          <a:lstStyle/>
          <a:p>
            <a:endParaRPr lang="tr-T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2434527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Resim Yazılı Alıntı">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tr-TR"/>
              <a:t>Asıl başlık stilini düzenlemek için tıklayın</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5BD24434-AB5F-4D64-A787-B48A2608623C}" type="datetimeFigureOut">
              <a:rPr lang="tr-TR" smtClean="0"/>
              <a:t>29.12.2023</a:t>
            </a:fld>
            <a:endParaRPr lang="tr-TR"/>
          </a:p>
        </p:txBody>
      </p:sp>
      <p:sp>
        <p:nvSpPr>
          <p:cNvPr id="5" name="Footer Placeholder 4"/>
          <p:cNvSpPr>
            <a:spLocks noGrp="1"/>
          </p:cNvSpPr>
          <p:nvPr>
            <p:ph type="ftr" sz="quarter" idx="11"/>
          </p:nvPr>
        </p:nvSpPr>
        <p:spPr/>
        <p:txBody>
          <a:bodyPr/>
          <a:lstStyle/>
          <a:p>
            <a:endParaRPr lang="tr-T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29838856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İsim Kartı">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5BD24434-AB5F-4D64-A787-B48A2608623C}" type="datetimeFigureOut">
              <a:rPr lang="tr-TR" smtClean="0"/>
              <a:t>29.12.2023</a:t>
            </a:fld>
            <a:endParaRPr lang="tr-TR"/>
          </a:p>
        </p:txBody>
      </p:sp>
      <p:sp>
        <p:nvSpPr>
          <p:cNvPr id="5" name="Footer Placeholder 4"/>
          <p:cNvSpPr>
            <a:spLocks noGrp="1"/>
          </p:cNvSpPr>
          <p:nvPr>
            <p:ph type="ftr" sz="quarter" idx="11"/>
          </p:nvPr>
        </p:nvSpPr>
        <p:spPr/>
        <p:txBody>
          <a:bodyPr/>
          <a:lstStyle/>
          <a:p>
            <a:endParaRPr lang="tr-T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6961325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BD24434-AB5F-4D64-A787-B48A2608623C}" type="datetimeFigureOut">
              <a:rPr lang="tr-TR" smtClean="0"/>
              <a:t>29.12.2023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40582867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BD24434-AB5F-4D64-A787-B48A2608623C}" type="datetimeFigureOut">
              <a:rPr lang="tr-TR" smtClean="0"/>
              <a:t>29.12.2023</a:t>
            </a:fld>
            <a:endParaRPr lang="tr-TR"/>
          </a:p>
        </p:txBody>
      </p:sp>
      <p:sp>
        <p:nvSpPr>
          <p:cNvPr id="8" name="Footer Placeholder 7"/>
          <p:cNvSpPr>
            <a:spLocks noGrp="1"/>
          </p:cNvSpPr>
          <p:nvPr>
            <p:ph type="ftr" sz="quarter" idx="11"/>
          </p:nvPr>
        </p:nvSpPr>
        <p:spPr>
          <a:xfrm>
            <a:off x="561111" y="6391838"/>
            <a:ext cx="3644282" cy="304801"/>
          </a:xfrm>
        </p:spPr>
        <p:txBody>
          <a:bodyPr/>
          <a:lstStyle/>
          <a:p>
            <a:endParaRPr lang="tr-TR"/>
          </a:p>
        </p:txBody>
      </p:sp>
      <p:sp>
        <p:nvSpPr>
          <p:cNvPr id="9" name="Slide Number Placeholder 8"/>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9451072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BD24434-AB5F-4D64-A787-B48A2608623C}" type="datetimeFigureOut">
              <a:rPr lang="tr-TR" smtClean="0"/>
              <a:t>29.12.2023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10077677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Dikey Başlık ve Meti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5BD24434-AB5F-4D64-A787-B48A2608623C}" type="datetimeFigureOut">
              <a:rPr lang="tr-TR" smtClean="0"/>
              <a:t>29.12.2023</a:t>
            </a:fld>
            <a:endParaRPr lang="tr-TR"/>
          </a:p>
        </p:txBody>
      </p:sp>
      <p:sp>
        <p:nvSpPr>
          <p:cNvPr id="5" name="Footer Placeholder 4"/>
          <p:cNvSpPr>
            <a:spLocks noGrp="1"/>
          </p:cNvSpPr>
          <p:nvPr>
            <p:ph type="ftr" sz="quarter" idx="11"/>
          </p:nvPr>
        </p:nvSpPr>
        <p:spPr/>
        <p:txBody>
          <a:bodyPr/>
          <a:lstStyle/>
          <a:p>
            <a:endParaRPr lang="tr-T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501508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5BD24434-AB5F-4D64-A787-B48A2608623C}" type="datetimeFigureOut">
              <a:rPr lang="tr-TR" smtClean="0"/>
              <a:t>29.12.2023</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1577806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Bölüm Üst Bilgisi">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5BD24434-AB5F-4D64-A787-B48A2608623C}" type="datetimeFigureOut">
              <a:rPr lang="tr-TR" smtClean="0"/>
              <a:t>29.12.2023</a:t>
            </a:fld>
            <a:endParaRPr lang="tr-TR"/>
          </a:p>
        </p:txBody>
      </p:sp>
      <p:sp>
        <p:nvSpPr>
          <p:cNvPr id="5" name="Footer Placeholder 4"/>
          <p:cNvSpPr>
            <a:spLocks noGrp="1"/>
          </p:cNvSpPr>
          <p:nvPr>
            <p:ph type="ftr" sz="quarter" idx="11"/>
          </p:nvPr>
        </p:nvSpPr>
        <p:spPr/>
        <p:txBody>
          <a:bodyPr/>
          <a:lstStyle/>
          <a:p>
            <a:endParaRPr lang="tr-T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763474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5BD24434-AB5F-4D64-A787-B48A2608623C}" type="datetimeFigureOut">
              <a:rPr lang="tr-TR" smtClean="0"/>
              <a:t>29.12.2023</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1533552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5BD24434-AB5F-4D64-A787-B48A2608623C}" type="datetimeFigureOut">
              <a:rPr lang="tr-TR" smtClean="0"/>
              <a:t>29.12.2023</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40403670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5BD24434-AB5F-4D64-A787-B48A2608623C}" type="datetimeFigureOut">
              <a:rPr lang="tr-TR" smtClean="0"/>
              <a:t>29.12.2023</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208915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D24434-AB5F-4D64-A787-B48A2608623C}" type="datetimeFigureOut">
              <a:rPr lang="tr-TR" smtClean="0"/>
              <a:t>29.12.2023</a:t>
            </a:fld>
            <a:endParaRPr lang="tr-TR"/>
          </a:p>
        </p:txBody>
      </p:sp>
      <p:sp>
        <p:nvSpPr>
          <p:cNvPr id="3" name="Footer Placeholder 2"/>
          <p:cNvSpPr>
            <a:spLocks noGrp="1"/>
          </p:cNvSpPr>
          <p:nvPr>
            <p:ph type="ftr" sz="quarter" idx="11"/>
          </p:nvPr>
        </p:nvSpPr>
        <p:spPr/>
        <p:txBody>
          <a:bodyPr/>
          <a:lstStyle/>
          <a:p>
            <a:endParaRPr lang="tr-T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3808565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Başlıklı İçerik">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tr-TR"/>
              <a:t>Asıl başlık stilini düzenlemek için tıklayın</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5BD24434-AB5F-4D64-A787-B48A2608623C}" type="datetimeFigureOut">
              <a:rPr lang="tr-TR" smtClean="0"/>
              <a:t>29.12.2023</a:t>
            </a:fld>
            <a:endParaRPr lang="tr-TR"/>
          </a:p>
        </p:txBody>
      </p:sp>
      <p:sp>
        <p:nvSpPr>
          <p:cNvPr id="6" name="Footer Placeholder 5"/>
          <p:cNvSpPr>
            <a:spLocks noGrp="1"/>
          </p:cNvSpPr>
          <p:nvPr>
            <p:ph type="ftr" sz="quarter" idx="11"/>
          </p:nvPr>
        </p:nvSpPr>
        <p:spPr/>
        <p:txBody>
          <a:bodyPr/>
          <a:lstStyle/>
          <a:p>
            <a:endParaRPr lang="tr-T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2629900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aşlıklı Resim">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tr-TR"/>
              <a:t>Resim eklemek için simgeye tıklayın</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5BD24434-AB5F-4D64-A787-B48A2608623C}" type="datetimeFigureOut">
              <a:rPr lang="tr-TR" smtClean="0"/>
              <a:t>29.12.2023</a:t>
            </a:fld>
            <a:endParaRPr lang="tr-TR"/>
          </a:p>
        </p:txBody>
      </p:sp>
      <p:sp>
        <p:nvSpPr>
          <p:cNvPr id="6" name="Footer Placeholder 5"/>
          <p:cNvSpPr>
            <a:spLocks noGrp="1"/>
          </p:cNvSpPr>
          <p:nvPr>
            <p:ph type="ftr" sz="quarter" idx="11"/>
          </p:nvPr>
        </p:nvSpPr>
        <p:spPr/>
        <p:txBody>
          <a:bodyPr/>
          <a:lstStyle/>
          <a:p>
            <a:endParaRPr lang="tr-T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A0AB8D23-6382-43D2-A707-2CB9D24F873F}" type="slidenum">
              <a:rPr lang="tr-TR" smtClean="0"/>
              <a:t>‹#›</a:t>
            </a:fld>
            <a:endParaRPr lang="tr-TR"/>
          </a:p>
        </p:txBody>
      </p:sp>
    </p:spTree>
    <p:extLst>
      <p:ext uri="{BB962C8B-B14F-4D97-AF65-F5344CB8AC3E}">
        <p14:creationId xmlns:p14="http://schemas.microsoft.com/office/powerpoint/2010/main" val="2335757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5BD24434-AB5F-4D64-A787-B48A2608623C}" type="datetimeFigureOut">
              <a:rPr lang="tr-TR" smtClean="0"/>
              <a:t>29.12.2023</a:t>
            </a:fld>
            <a:endParaRPr lang="tr-T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tr-T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A0AB8D23-6382-43D2-A707-2CB9D24F873F}" type="slidenum">
              <a:rPr lang="tr-TR" smtClean="0"/>
              <a:t>‹#›</a:t>
            </a:fld>
            <a:endParaRPr lang="tr-TR"/>
          </a:p>
        </p:txBody>
      </p:sp>
    </p:spTree>
    <p:extLst>
      <p:ext uri="{BB962C8B-B14F-4D97-AF65-F5344CB8AC3E}">
        <p14:creationId xmlns:p14="http://schemas.microsoft.com/office/powerpoint/2010/main" val="268670774"/>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5.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Resim 2">
            <a:extLst>
              <a:ext uri="{FF2B5EF4-FFF2-40B4-BE49-F238E27FC236}">
                <a16:creationId xmlns:a16="http://schemas.microsoft.com/office/drawing/2014/main" id="{13C613AC-303A-7C1A-4FAE-FED2204EF693}"/>
              </a:ext>
            </a:extLst>
          </p:cNvPr>
          <p:cNvPicPr>
            <a:picLocks noChangeAspect="1"/>
          </p:cNvPicPr>
          <p:nvPr/>
        </p:nvPicPr>
        <p:blipFill rotWithShape="1">
          <a:blip r:embed="rId2"/>
          <a:srcRect/>
          <a:stretch/>
        </p:blipFill>
        <p:spPr>
          <a:xfrm>
            <a:off x="20" y="10"/>
            <a:ext cx="12191980" cy="6857990"/>
          </a:xfrm>
          <a:prstGeom prst="rect">
            <a:avLst/>
          </a:prstGeom>
        </p:spPr>
      </p:pic>
    </p:spTree>
    <p:extLst>
      <p:ext uri="{BB962C8B-B14F-4D97-AF65-F5344CB8AC3E}">
        <p14:creationId xmlns:p14="http://schemas.microsoft.com/office/powerpoint/2010/main" val="2717240518"/>
      </p:ext>
    </p:extLst>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pattFill prst="pct90">
          <a:fgClr>
            <a:schemeClr val="accent1"/>
          </a:fgClr>
          <a:bgClr>
            <a:schemeClr val="accent1"/>
          </a:bgClr>
        </a:patt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D76FD65-7598-A6D4-6D3A-1D75F600F828}"/>
              </a:ext>
            </a:extLst>
          </p:cNvPr>
          <p:cNvSpPr>
            <a:spLocks noGrp="1"/>
          </p:cNvSpPr>
          <p:nvPr>
            <p:ph type="title"/>
          </p:nvPr>
        </p:nvSpPr>
        <p:spPr>
          <a:xfrm>
            <a:off x="1680151" y="866983"/>
            <a:ext cx="8825659" cy="706964"/>
          </a:xfrm>
        </p:spPr>
        <p:txBody>
          <a:bodyPr/>
          <a:lstStyle/>
          <a:p>
            <a:pPr algn="ctr"/>
            <a:r>
              <a:rPr lang="tr-TR" dirty="0"/>
              <a:t>Arayüz Tasarımı ve Kullanıcı Etkileşimi</a:t>
            </a:r>
          </a:p>
        </p:txBody>
      </p:sp>
      <p:sp>
        <p:nvSpPr>
          <p:cNvPr id="3" name="Metin Yer Tutucusu 2">
            <a:extLst>
              <a:ext uri="{FF2B5EF4-FFF2-40B4-BE49-F238E27FC236}">
                <a16:creationId xmlns:a16="http://schemas.microsoft.com/office/drawing/2014/main" id="{0CEF55FE-B33A-AC5A-764E-E814E2EAF9D7}"/>
              </a:ext>
            </a:extLst>
          </p:cNvPr>
          <p:cNvSpPr>
            <a:spLocks noGrp="1"/>
          </p:cNvSpPr>
          <p:nvPr>
            <p:ph type="body" idx="1"/>
          </p:nvPr>
        </p:nvSpPr>
        <p:spPr/>
        <p:txBody>
          <a:bodyPr/>
          <a:lstStyle/>
          <a:p>
            <a:r>
              <a:rPr lang="tr-TR" sz="2200" dirty="0"/>
              <a:t>Giriş Ekranı: </a:t>
            </a:r>
          </a:p>
        </p:txBody>
      </p:sp>
      <p:pic>
        <p:nvPicPr>
          <p:cNvPr id="18" name="Resim Yer Tutucusu 17">
            <a:extLst>
              <a:ext uri="{FF2B5EF4-FFF2-40B4-BE49-F238E27FC236}">
                <a16:creationId xmlns:a16="http://schemas.microsoft.com/office/drawing/2014/main" id="{7D747BE4-A519-63BA-F687-22C36CE383FA}"/>
              </a:ext>
            </a:extLst>
          </p:cNvPr>
          <p:cNvPicPr>
            <a:picLocks noGrp="1" noChangeAspect="1"/>
          </p:cNvPicPr>
          <p:nvPr>
            <p:ph type="pic" idx="21"/>
          </p:nvPr>
        </p:nvPicPr>
        <p:blipFill rotWithShape="1">
          <a:blip r:embed="rId2"/>
          <a:srcRect l="-364" r="423"/>
          <a:stretch/>
        </p:blipFill>
        <p:spPr>
          <a:xfrm>
            <a:off x="4499572" y="2747872"/>
            <a:ext cx="3186819" cy="1689192"/>
          </a:xfrm>
        </p:spPr>
      </p:pic>
      <p:sp>
        <p:nvSpPr>
          <p:cNvPr id="8" name="Metin Yer Tutucusu 7">
            <a:extLst>
              <a:ext uri="{FF2B5EF4-FFF2-40B4-BE49-F238E27FC236}">
                <a16:creationId xmlns:a16="http://schemas.microsoft.com/office/drawing/2014/main" id="{658B440C-C6FE-73FC-EC4C-1B5FC2DA811D}"/>
              </a:ext>
            </a:extLst>
          </p:cNvPr>
          <p:cNvSpPr>
            <a:spLocks noGrp="1"/>
          </p:cNvSpPr>
          <p:nvPr>
            <p:ph type="body" sz="quarter" idx="19"/>
          </p:nvPr>
        </p:nvSpPr>
        <p:spPr/>
        <p:txBody>
          <a:bodyPr>
            <a:normAutofit fontScale="92500" lnSpcReduction="20000"/>
          </a:bodyPr>
          <a:lstStyle/>
          <a:p>
            <a:r>
              <a:rPr lang="tr-TR" dirty="0"/>
              <a:t>Kullanıcı adını girdikten sonra, araç seçim ekranı sunulur. Bu ekranda mevcut araçlar listelenir ve kullanıcı durumu ‘müsait’ olan istediği aracı seçebilir.</a:t>
            </a:r>
          </a:p>
          <a:p>
            <a:endParaRPr lang="tr-TR" dirty="0"/>
          </a:p>
          <a:p>
            <a:endParaRPr lang="tr-TR" dirty="0"/>
          </a:p>
        </p:txBody>
      </p:sp>
      <p:sp>
        <p:nvSpPr>
          <p:cNvPr id="9" name="Metin Yer Tutucusu 8">
            <a:extLst>
              <a:ext uri="{FF2B5EF4-FFF2-40B4-BE49-F238E27FC236}">
                <a16:creationId xmlns:a16="http://schemas.microsoft.com/office/drawing/2014/main" id="{5AAE0542-EA4F-4645-0A7D-22015157A476}"/>
              </a:ext>
            </a:extLst>
          </p:cNvPr>
          <p:cNvSpPr>
            <a:spLocks noGrp="1"/>
          </p:cNvSpPr>
          <p:nvPr>
            <p:ph type="body" sz="half" idx="13"/>
          </p:nvPr>
        </p:nvSpPr>
        <p:spPr>
          <a:xfrm>
            <a:off x="7982775" y="4731025"/>
            <a:ext cx="3164954" cy="378081"/>
          </a:xfrm>
        </p:spPr>
        <p:txBody>
          <a:bodyPr/>
          <a:lstStyle/>
          <a:p>
            <a:r>
              <a:rPr lang="tr-TR" sz="2200" dirty="0"/>
              <a:t>Kiralama İşlemi Ekranı: </a:t>
            </a:r>
          </a:p>
        </p:txBody>
      </p:sp>
      <p:sp>
        <p:nvSpPr>
          <p:cNvPr id="11" name="Metin Yer Tutucusu 10">
            <a:extLst>
              <a:ext uri="{FF2B5EF4-FFF2-40B4-BE49-F238E27FC236}">
                <a16:creationId xmlns:a16="http://schemas.microsoft.com/office/drawing/2014/main" id="{421C3B1C-875B-954F-BE88-998A302A9388}"/>
              </a:ext>
            </a:extLst>
          </p:cNvPr>
          <p:cNvSpPr>
            <a:spLocks noGrp="1"/>
          </p:cNvSpPr>
          <p:nvPr>
            <p:ph type="body" sz="half" idx="20"/>
          </p:nvPr>
        </p:nvSpPr>
        <p:spPr/>
        <p:txBody>
          <a:bodyPr>
            <a:normAutofit fontScale="92500" lnSpcReduction="20000"/>
          </a:bodyPr>
          <a:lstStyle/>
          <a:p>
            <a:r>
              <a:rPr lang="tr-TR" dirty="0"/>
              <a:t>Seçilen araca göre, kullanıcıya kiralama seçenekleri sunulur (günlük veya saatlik). Kullanıcı bu seçenekler arasından istediğini seçer ve kiralama süresini belirtir.</a:t>
            </a:r>
          </a:p>
          <a:p>
            <a:endParaRPr lang="tr-TR" dirty="0"/>
          </a:p>
        </p:txBody>
      </p:sp>
      <p:pic>
        <p:nvPicPr>
          <p:cNvPr id="16" name="Resim Yer Tutucusu 15">
            <a:extLst>
              <a:ext uri="{FF2B5EF4-FFF2-40B4-BE49-F238E27FC236}">
                <a16:creationId xmlns:a16="http://schemas.microsoft.com/office/drawing/2014/main" id="{53CE44BA-3DDD-FC77-7D0C-F50094AF852A}"/>
              </a:ext>
            </a:extLst>
          </p:cNvPr>
          <p:cNvPicPr>
            <a:picLocks noGrp="1" noChangeAspect="1"/>
          </p:cNvPicPr>
          <p:nvPr>
            <p:ph type="pic" idx="15"/>
          </p:nvPr>
        </p:nvPicPr>
        <p:blipFill>
          <a:blip r:embed="rId3"/>
          <a:srcRect t="7957" b="7957"/>
          <a:stretch/>
        </p:blipFill>
        <p:spPr>
          <a:xfrm>
            <a:off x="1333973" y="2747110"/>
            <a:ext cx="2690813" cy="1689191"/>
          </a:xfrm>
        </p:spPr>
      </p:pic>
      <p:sp>
        <p:nvSpPr>
          <p:cNvPr id="5" name="Metin Yer Tutucusu 4">
            <a:extLst>
              <a:ext uri="{FF2B5EF4-FFF2-40B4-BE49-F238E27FC236}">
                <a16:creationId xmlns:a16="http://schemas.microsoft.com/office/drawing/2014/main" id="{BAF0DFA1-E932-D448-0225-20C79C92800F}"/>
              </a:ext>
            </a:extLst>
          </p:cNvPr>
          <p:cNvSpPr>
            <a:spLocks noGrp="1"/>
          </p:cNvSpPr>
          <p:nvPr>
            <p:ph type="body" idx="18"/>
          </p:nvPr>
        </p:nvSpPr>
        <p:spPr>
          <a:xfrm>
            <a:off x="1154954" y="5109106"/>
            <a:ext cx="3050438" cy="917950"/>
          </a:xfrm>
        </p:spPr>
        <p:txBody>
          <a:bodyPr>
            <a:normAutofit fontScale="77500" lnSpcReduction="20000"/>
          </a:bodyPr>
          <a:lstStyle/>
          <a:p>
            <a:r>
              <a:rPr lang="tr-TR" dirty="0"/>
              <a:t>Uygulama başlatıldığında, kullanıcıyı adını ve soyadını girmesi için bir giriş ekranı karşılar. Sadece veri tabanında ekli olan müşteriler giriş yapabilirler. Bu adım, kullanıcının kimliğini belirlemek amacıyla kullanılır.</a:t>
            </a:r>
          </a:p>
          <a:p>
            <a:endParaRPr lang="tr-TR" dirty="0"/>
          </a:p>
          <a:p>
            <a:endParaRPr lang="tr-TR" dirty="0"/>
          </a:p>
        </p:txBody>
      </p:sp>
      <p:sp>
        <p:nvSpPr>
          <p:cNvPr id="6" name="Metin Yer Tutucusu 5">
            <a:extLst>
              <a:ext uri="{FF2B5EF4-FFF2-40B4-BE49-F238E27FC236}">
                <a16:creationId xmlns:a16="http://schemas.microsoft.com/office/drawing/2014/main" id="{DCB26EBF-2C45-8561-A2EF-06FD84479ED9}"/>
              </a:ext>
            </a:extLst>
          </p:cNvPr>
          <p:cNvSpPr>
            <a:spLocks noGrp="1"/>
          </p:cNvSpPr>
          <p:nvPr>
            <p:ph type="body" sz="quarter" idx="3"/>
          </p:nvPr>
        </p:nvSpPr>
        <p:spPr/>
        <p:txBody>
          <a:bodyPr/>
          <a:lstStyle/>
          <a:p>
            <a:r>
              <a:rPr lang="tr-TR" sz="2200" dirty="0"/>
              <a:t>Araç Seçim Ekranı: </a:t>
            </a:r>
          </a:p>
        </p:txBody>
      </p:sp>
      <p:pic>
        <p:nvPicPr>
          <p:cNvPr id="12" name="Resim Yer Tutucusu 11">
            <a:extLst>
              <a:ext uri="{FF2B5EF4-FFF2-40B4-BE49-F238E27FC236}">
                <a16:creationId xmlns:a16="http://schemas.microsoft.com/office/drawing/2014/main" id="{056B5CBD-4117-854F-DD2A-B8D3972FC234}"/>
              </a:ext>
            </a:extLst>
          </p:cNvPr>
          <p:cNvPicPr>
            <a:picLocks noGrp="1" noChangeAspect="1"/>
          </p:cNvPicPr>
          <p:nvPr>
            <p:ph type="pic" idx="22"/>
          </p:nvPr>
        </p:nvPicPr>
        <p:blipFill>
          <a:blip r:embed="rId4"/>
          <a:srcRect l="2119" r="2119"/>
          <a:stretch/>
        </p:blipFill>
        <p:spPr>
          <a:xfrm>
            <a:off x="8163031" y="2747108"/>
            <a:ext cx="2690813" cy="1689192"/>
          </a:xfrm>
        </p:spPr>
      </p:pic>
    </p:spTree>
    <p:extLst>
      <p:ext uri="{BB962C8B-B14F-4D97-AF65-F5344CB8AC3E}">
        <p14:creationId xmlns:p14="http://schemas.microsoft.com/office/powerpoint/2010/main" val="257116791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1" name="Group 50">
            <a:extLst>
              <a:ext uri="{FF2B5EF4-FFF2-40B4-BE49-F238E27FC236}">
                <a16:creationId xmlns:a16="http://schemas.microsoft.com/office/drawing/2014/main" id="{7084313B-C03D-4981-9786-879159A603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52" name="Rectangle 51">
              <a:extLst>
                <a:ext uri="{FF2B5EF4-FFF2-40B4-BE49-F238E27FC236}">
                  <a16:creationId xmlns:a16="http://schemas.microsoft.com/office/drawing/2014/main" id="{A99190B9-52DD-45DC-BE21-AACE88FEC7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53" name="Oval 52">
              <a:extLst>
                <a:ext uri="{FF2B5EF4-FFF2-40B4-BE49-F238E27FC236}">
                  <a16:creationId xmlns:a16="http://schemas.microsoft.com/office/drawing/2014/main" id="{D1EE260A-12FB-4D71-A318-71BED7FF31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4" name="Oval 53">
              <a:extLst>
                <a:ext uri="{FF2B5EF4-FFF2-40B4-BE49-F238E27FC236}">
                  <a16:creationId xmlns:a16="http://schemas.microsoft.com/office/drawing/2014/main" id="{B52EC39A-8D44-4CEF-820F-A442CFA42D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5" name="Oval 54">
              <a:extLst>
                <a:ext uri="{FF2B5EF4-FFF2-40B4-BE49-F238E27FC236}">
                  <a16:creationId xmlns:a16="http://schemas.microsoft.com/office/drawing/2014/main" id="{2D010773-529F-4A3D-A0AB-E7CE12DC6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6" name="Oval 55">
              <a:extLst>
                <a:ext uri="{FF2B5EF4-FFF2-40B4-BE49-F238E27FC236}">
                  <a16:creationId xmlns:a16="http://schemas.microsoft.com/office/drawing/2014/main" id="{D7582733-2D5B-4103-A63C-0D0D81780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7" name="Oval 56">
              <a:extLst>
                <a:ext uri="{FF2B5EF4-FFF2-40B4-BE49-F238E27FC236}">
                  <a16:creationId xmlns:a16="http://schemas.microsoft.com/office/drawing/2014/main" id="{6D073C2A-0E86-458E-88D4-27124FDAD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8" name="Freeform 5">
              <a:extLst>
                <a:ext uri="{FF2B5EF4-FFF2-40B4-BE49-F238E27FC236}">
                  <a16:creationId xmlns:a16="http://schemas.microsoft.com/office/drawing/2014/main" id="{01A64F04-7AF7-48B9-A1B0-956BBCEEFE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tr-TR"/>
            </a:p>
          </p:txBody>
        </p:sp>
        <p:sp>
          <p:nvSpPr>
            <p:cNvPr id="59" name="Freeform 5">
              <a:extLst>
                <a:ext uri="{FF2B5EF4-FFF2-40B4-BE49-F238E27FC236}">
                  <a16:creationId xmlns:a16="http://schemas.microsoft.com/office/drawing/2014/main" id="{989ABE99-7694-4211-A627-459BE5422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tr-TR"/>
            </a:p>
          </p:txBody>
        </p:sp>
        <p:sp>
          <p:nvSpPr>
            <p:cNvPr id="60" name="Freeform 5">
              <a:extLst>
                <a:ext uri="{FF2B5EF4-FFF2-40B4-BE49-F238E27FC236}">
                  <a16:creationId xmlns:a16="http://schemas.microsoft.com/office/drawing/2014/main" id="{254B4214-6F53-497C-8322-9CE8158AA3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tr-TR"/>
            </a:p>
          </p:txBody>
        </p:sp>
      </p:grpSp>
      <p:sp>
        <p:nvSpPr>
          <p:cNvPr id="62" name="Rectangle 61">
            <a:extLst>
              <a:ext uri="{FF2B5EF4-FFF2-40B4-BE49-F238E27FC236}">
                <a16:creationId xmlns:a16="http://schemas.microsoft.com/office/drawing/2014/main" id="{20E145FF-1D18-4246-A2BA-9F6B4D5336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useBgFill="1">
        <p:nvSpPr>
          <p:cNvPr id="64" name="Rectangle 63">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A7C0F5DA-B59F-4F13-8BB8-FFD8F2C572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a:lstStyle/>
          <a:p>
            <a:endParaRPr lang="tr-TR"/>
          </a:p>
        </p:txBody>
      </p:sp>
      <p:sp>
        <p:nvSpPr>
          <p:cNvPr id="68" name="Freeform 5">
            <a:extLst>
              <a:ext uri="{FF2B5EF4-FFF2-40B4-BE49-F238E27FC236}">
                <a16:creationId xmlns:a16="http://schemas.microsoft.com/office/drawing/2014/main" id="{9CEA1DEC-CC9E-4776-9E08-048A15BFA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tr-TR"/>
          </a:p>
        </p:txBody>
      </p:sp>
      <p:sp>
        <p:nvSpPr>
          <p:cNvPr id="70" name="Freeform: Shape 69">
            <a:extLst>
              <a:ext uri="{FF2B5EF4-FFF2-40B4-BE49-F238E27FC236}">
                <a16:creationId xmlns:a16="http://schemas.microsoft.com/office/drawing/2014/main" id="{9CE399CF-F4B8-4832-A8CB-B93F6B1EF4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6200000">
            <a:off x="5171964" y="-140866"/>
            <a:ext cx="6053670" cy="7139732"/>
          </a:xfrm>
          <a:custGeom>
            <a:avLst/>
            <a:gdLst>
              <a:gd name="connsiteX0" fmla="*/ 6053670 w 6053670"/>
              <a:gd name="connsiteY0" fmla="*/ 1098 h 7139732"/>
              <a:gd name="connsiteX1" fmla="*/ 6053670 w 6053670"/>
              <a:gd name="connsiteY1" fmla="*/ 1084479 h 7139732"/>
              <a:gd name="connsiteX2" fmla="*/ 6053670 w 6053670"/>
              <a:gd name="connsiteY2" fmla="*/ 1254558 h 7139732"/>
              <a:gd name="connsiteX3" fmla="*/ 6053670 w 6053670"/>
              <a:gd name="connsiteY3" fmla="*/ 7139732 h 7139732"/>
              <a:gd name="connsiteX4" fmla="*/ 0 w 6053670"/>
              <a:gd name="connsiteY4" fmla="*/ 7139732 h 7139732"/>
              <a:gd name="connsiteX5" fmla="*/ 0 w 6053670"/>
              <a:gd name="connsiteY5" fmla="*/ 1249853 h 7139732"/>
              <a:gd name="connsiteX6" fmla="*/ 0 w 6053670"/>
              <a:gd name="connsiteY6" fmla="*/ 1084479 h 7139732"/>
              <a:gd name="connsiteX7" fmla="*/ 0 w 6053670"/>
              <a:gd name="connsiteY7" fmla="*/ 0 h 7139732"/>
              <a:gd name="connsiteX8" fmla="*/ 35717 w 6053670"/>
              <a:gd name="connsiteY8" fmla="*/ 5488 h 7139732"/>
              <a:gd name="connsiteX9" fmla="*/ 140445 w 6053670"/>
              <a:gd name="connsiteY9" fmla="*/ 21641 h 7139732"/>
              <a:gd name="connsiteX10" fmla="*/ 216722 w 6053670"/>
              <a:gd name="connsiteY10" fmla="*/ 32932 h 7139732"/>
              <a:gd name="connsiteX11" fmla="*/ 307527 w 6053670"/>
              <a:gd name="connsiteY11" fmla="*/ 44850 h 7139732"/>
              <a:gd name="connsiteX12" fmla="*/ 415282 w 6053670"/>
              <a:gd name="connsiteY12" fmla="*/ 59121 h 7139732"/>
              <a:gd name="connsiteX13" fmla="*/ 534539 w 6053670"/>
              <a:gd name="connsiteY13" fmla="*/ 74175 h 7139732"/>
              <a:gd name="connsiteX14" fmla="*/ 668931 w 6053670"/>
              <a:gd name="connsiteY14" fmla="*/ 90014 h 7139732"/>
              <a:gd name="connsiteX15" fmla="*/ 815430 w 6053670"/>
              <a:gd name="connsiteY15" fmla="*/ 106794 h 7139732"/>
              <a:gd name="connsiteX16" fmla="*/ 974641 w 6053670"/>
              <a:gd name="connsiteY16" fmla="*/ 123574 h 7139732"/>
              <a:gd name="connsiteX17" fmla="*/ 1144144 w 6053670"/>
              <a:gd name="connsiteY17" fmla="*/ 140667 h 7139732"/>
              <a:gd name="connsiteX18" fmla="*/ 1326965 w 6053670"/>
              <a:gd name="connsiteY18" fmla="*/ 156506 h 7139732"/>
              <a:gd name="connsiteX19" fmla="*/ 1518261 w 6053670"/>
              <a:gd name="connsiteY19" fmla="*/ 171717 h 7139732"/>
              <a:gd name="connsiteX20" fmla="*/ 1720453 w 6053670"/>
              <a:gd name="connsiteY20" fmla="*/ 185518 h 7139732"/>
              <a:gd name="connsiteX21" fmla="*/ 1931121 w 6053670"/>
              <a:gd name="connsiteY21" fmla="*/ 198690 h 7139732"/>
              <a:gd name="connsiteX22" fmla="*/ 2150869 w 6053670"/>
              <a:gd name="connsiteY22" fmla="*/ 211079 h 7139732"/>
              <a:gd name="connsiteX23" fmla="*/ 2263467 w 6053670"/>
              <a:gd name="connsiteY23" fmla="*/ 215470 h 7139732"/>
              <a:gd name="connsiteX24" fmla="*/ 2378487 w 6053670"/>
              <a:gd name="connsiteY24" fmla="*/ 220332 h 7139732"/>
              <a:gd name="connsiteX25" fmla="*/ 2495323 w 6053670"/>
              <a:gd name="connsiteY25" fmla="*/ 224879 h 7139732"/>
              <a:gd name="connsiteX26" fmla="*/ 2612764 w 6053670"/>
              <a:gd name="connsiteY26" fmla="*/ 227859 h 7139732"/>
              <a:gd name="connsiteX27" fmla="*/ 2732627 w 6053670"/>
              <a:gd name="connsiteY27" fmla="*/ 230525 h 7139732"/>
              <a:gd name="connsiteX28" fmla="*/ 2853700 w 6053670"/>
              <a:gd name="connsiteY28" fmla="*/ 233348 h 7139732"/>
              <a:gd name="connsiteX29" fmla="*/ 2977195 w 6053670"/>
              <a:gd name="connsiteY29" fmla="*/ 235229 h 7139732"/>
              <a:gd name="connsiteX30" fmla="*/ 3101901 w 6053670"/>
              <a:gd name="connsiteY30" fmla="*/ 235229 h 7139732"/>
              <a:gd name="connsiteX31" fmla="*/ 3227817 w 6053670"/>
              <a:gd name="connsiteY31" fmla="*/ 236170 h 7139732"/>
              <a:gd name="connsiteX32" fmla="*/ 3354944 w 6053670"/>
              <a:gd name="connsiteY32" fmla="*/ 235229 h 7139732"/>
              <a:gd name="connsiteX33" fmla="*/ 3483887 w 6053670"/>
              <a:gd name="connsiteY33" fmla="*/ 233348 h 7139732"/>
              <a:gd name="connsiteX34" fmla="*/ 3612830 w 6053670"/>
              <a:gd name="connsiteY34" fmla="*/ 231623 h 7139732"/>
              <a:gd name="connsiteX35" fmla="*/ 3743590 w 6053670"/>
              <a:gd name="connsiteY35" fmla="*/ 227859 h 7139732"/>
              <a:gd name="connsiteX36" fmla="*/ 3875560 w 6053670"/>
              <a:gd name="connsiteY36" fmla="*/ 223938 h 7139732"/>
              <a:gd name="connsiteX37" fmla="*/ 4007530 w 6053670"/>
              <a:gd name="connsiteY37" fmla="*/ 219391 h 7139732"/>
              <a:gd name="connsiteX38" fmla="*/ 4140710 w 6053670"/>
              <a:gd name="connsiteY38" fmla="*/ 212961 h 7139732"/>
              <a:gd name="connsiteX39" fmla="*/ 4275102 w 6053670"/>
              <a:gd name="connsiteY39" fmla="*/ 205277 h 7139732"/>
              <a:gd name="connsiteX40" fmla="*/ 4410098 w 6053670"/>
              <a:gd name="connsiteY40" fmla="*/ 197907 h 7139732"/>
              <a:gd name="connsiteX41" fmla="*/ 4545096 w 6053670"/>
              <a:gd name="connsiteY41" fmla="*/ 188498 h 7139732"/>
              <a:gd name="connsiteX42" fmla="*/ 4681909 w 6053670"/>
              <a:gd name="connsiteY42" fmla="*/ 177207 h 7139732"/>
              <a:gd name="connsiteX43" fmla="*/ 4816905 w 6053670"/>
              <a:gd name="connsiteY43" fmla="*/ 165916 h 7139732"/>
              <a:gd name="connsiteX44" fmla="*/ 4954323 w 6053670"/>
              <a:gd name="connsiteY44" fmla="*/ 152899 h 7139732"/>
              <a:gd name="connsiteX45" fmla="*/ 5092347 w 6053670"/>
              <a:gd name="connsiteY45" fmla="*/ 138629 h 7139732"/>
              <a:gd name="connsiteX46" fmla="*/ 5228555 w 6053670"/>
              <a:gd name="connsiteY46" fmla="*/ 123574 h 7139732"/>
              <a:gd name="connsiteX47" fmla="*/ 5366578 w 6053670"/>
              <a:gd name="connsiteY47" fmla="*/ 106010 h 7139732"/>
              <a:gd name="connsiteX48" fmla="*/ 5503997 w 6053670"/>
              <a:gd name="connsiteY48" fmla="*/ 87192 h 7139732"/>
              <a:gd name="connsiteX49" fmla="*/ 5642020 w 6053670"/>
              <a:gd name="connsiteY49" fmla="*/ 68530 h 7139732"/>
              <a:gd name="connsiteX50" fmla="*/ 5779438 w 6053670"/>
              <a:gd name="connsiteY50" fmla="*/ 46733 h 7139732"/>
              <a:gd name="connsiteX51" fmla="*/ 5916251 w 6053670"/>
              <a:gd name="connsiteY51" fmla="*/ 24464 h 7139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53670" h="7139732">
                <a:moveTo>
                  <a:pt x="6053670" y="1098"/>
                </a:moveTo>
                <a:lnTo>
                  <a:pt x="6053670" y="1084479"/>
                </a:lnTo>
                <a:lnTo>
                  <a:pt x="6053670" y="1254558"/>
                </a:lnTo>
                <a:lnTo>
                  <a:pt x="6053670" y="7139732"/>
                </a:lnTo>
                <a:lnTo>
                  <a:pt x="0" y="7139732"/>
                </a:lnTo>
                <a:lnTo>
                  <a:pt x="0" y="1249853"/>
                </a:lnTo>
                <a:lnTo>
                  <a:pt x="0" y="1084479"/>
                </a:lnTo>
                <a:lnTo>
                  <a:pt x="0" y="0"/>
                </a:lnTo>
                <a:lnTo>
                  <a:pt x="35717" y="5488"/>
                </a:lnTo>
                <a:lnTo>
                  <a:pt x="140445" y="21641"/>
                </a:lnTo>
                <a:lnTo>
                  <a:pt x="216722" y="32932"/>
                </a:lnTo>
                <a:lnTo>
                  <a:pt x="307527" y="44850"/>
                </a:lnTo>
                <a:lnTo>
                  <a:pt x="415282" y="59121"/>
                </a:lnTo>
                <a:lnTo>
                  <a:pt x="534539" y="74175"/>
                </a:lnTo>
                <a:lnTo>
                  <a:pt x="668931" y="90014"/>
                </a:lnTo>
                <a:lnTo>
                  <a:pt x="815430" y="106794"/>
                </a:lnTo>
                <a:lnTo>
                  <a:pt x="974641" y="123574"/>
                </a:lnTo>
                <a:lnTo>
                  <a:pt x="1144144" y="140667"/>
                </a:lnTo>
                <a:lnTo>
                  <a:pt x="1326965" y="156506"/>
                </a:lnTo>
                <a:lnTo>
                  <a:pt x="1518261" y="171717"/>
                </a:lnTo>
                <a:lnTo>
                  <a:pt x="1720453" y="185518"/>
                </a:lnTo>
                <a:lnTo>
                  <a:pt x="1931121" y="198690"/>
                </a:lnTo>
                <a:lnTo>
                  <a:pt x="2150869" y="211079"/>
                </a:lnTo>
                <a:lnTo>
                  <a:pt x="2263467" y="215470"/>
                </a:lnTo>
                <a:lnTo>
                  <a:pt x="2378487" y="220332"/>
                </a:lnTo>
                <a:lnTo>
                  <a:pt x="2495323" y="224879"/>
                </a:lnTo>
                <a:lnTo>
                  <a:pt x="2612764" y="227859"/>
                </a:lnTo>
                <a:lnTo>
                  <a:pt x="2732627" y="230525"/>
                </a:lnTo>
                <a:lnTo>
                  <a:pt x="2853700" y="233348"/>
                </a:lnTo>
                <a:lnTo>
                  <a:pt x="2977195" y="235229"/>
                </a:lnTo>
                <a:lnTo>
                  <a:pt x="3101901" y="235229"/>
                </a:lnTo>
                <a:lnTo>
                  <a:pt x="3227817" y="236170"/>
                </a:lnTo>
                <a:lnTo>
                  <a:pt x="3354944" y="235229"/>
                </a:lnTo>
                <a:lnTo>
                  <a:pt x="3483887" y="233348"/>
                </a:lnTo>
                <a:lnTo>
                  <a:pt x="3612830" y="231623"/>
                </a:lnTo>
                <a:lnTo>
                  <a:pt x="3743590" y="227859"/>
                </a:lnTo>
                <a:lnTo>
                  <a:pt x="3875560" y="223938"/>
                </a:lnTo>
                <a:lnTo>
                  <a:pt x="4007530" y="219391"/>
                </a:lnTo>
                <a:lnTo>
                  <a:pt x="4140710" y="212961"/>
                </a:lnTo>
                <a:lnTo>
                  <a:pt x="4275102" y="205277"/>
                </a:lnTo>
                <a:lnTo>
                  <a:pt x="4410098" y="197907"/>
                </a:lnTo>
                <a:lnTo>
                  <a:pt x="4545096" y="188498"/>
                </a:lnTo>
                <a:lnTo>
                  <a:pt x="4681909" y="177207"/>
                </a:lnTo>
                <a:lnTo>
                  <a:pt x="4816905" y="165916"/>
                </a:lnTo>
                <a:lnTo>
                  <a:pt x="4954323" y="152899"/>
                </a:lnTo>
                <a:lnTo>
                  <a:pt x="5092347" y="138629"/>
                </a:lnTo>
                <a:lnTo>
                  <a:pt x="5228555" y="123574"/>
                </a:lnTo>
                <a:lnTo>
                  <a:pt x="5366578" y="106010"/>
                </a:lnTo>
                <a:lnTo>
                  <a:pt x="5503997" y="87192"/>
                </a:lnTo>
                <a:lnTo>
                  <a:pt x="5642020" y="68530"/>
                </a:lnTo>
                <a:lnTo>
                  <a:pt x="5779438" y="46733"/>
                </a:lnTo>
                <a:lnTo>
                  <a:pt x="5916251" y="24464"/>
                </a:lnTo>
                <a:close/>
              </a:path>
            </a:pathLst>
          </a:custGeom>
          <a:solidFill>
            <a:schemeClr val="bg1"/>
          </a:solidFill>
          <a:ln>
            <a:noFill/>
          </a:ln>
        </p:spPr>
        <p:txBody>
          <a:bodyPr/>
          <a:lstStyle/>
          <a:p>
            <a:endParaRPr lang="tr-TR"/>
          </a:p>
        </p:txBody>
      </p:sp>
      <p:sp>
        <p:nvSpPr>
          <p:cNvPr id="72" name="Freeform 5">
            <a:extLst>
              <a:ext uri="{FF2B5EF4-FFF2-40B4-BE49-F238E27FC236}">
                <a16:creationId xmlns:a16="http://schemas.microsoft.com/office/drawing/2014/main" id="{1F23E73A-FDC8-462C-83C1-3AA8961449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tr-TR"/>
          </a:p>
        </p:txBody>
      </p:sp>
      <p:sp>
        <p:nvSpPr>
          <p:cNvPr id="12" name="Başlık 11">
            <a:extLst>
              <a:ext uri="{FF2B5EF4-FFF2-40B4-BE49-F238E27FC236}">
                <a16:creationId xmlns:a16="http://schemas.microsoft.com/office/drawing/2014/main" id="{A025F1E0-FE38-4007-FB33-C209F0B8CDD9}"/>
              </a:ext>
            </a:extLst>
          </p:cNvPr>
          <p:cNvSpPr>
            <a:spLocks noGrp="1"/>
          </p:cNvSpPr>
          <p:nvPr>
            <p:ph type="title"/>
          </p:nvPr>
        </p:nvSpPr>
        <p:spPr>
          <a:xfrm>
            <a:off x="994087" y="1130603"/>
            <a:ext cx="3342442" cy="4596794"/>
          </a:xfrm>
        </p:spPr>
        <p:txBody>
          <a:bodyPr vert="horz" lIns="91440" tIns="45720" rIns="91440" bIns="45720" rtlCol="0" anchor="ctr">
            <a:normAutofit/>
          </a:bodyPr>
          <a:lstStyle/>
          <a:p>
            <a:r>
              <a:rPr lang="en-US" sz="3200" dirty="0" err="1">
                <a:solidFill>
                  <a:srgbClr val="EBEBEB"/>
                </a:solidFill>
              </a:rPr>
              <a:t>Arayüz</a:t>
            </a:r>
            <a:r>
              <a:rPr lang="en-US" sz="3200" dirty="0">
                <a:solidFill>
                  <a:srgbClr val="EBEBEB"/>
                </a:solidFill>
              </a:rPr>
              <a:t> </a:t>
            </a:r>
            <a:r>
              <a:rPr lang="en-US" sz="3200" dirty="0" err="1">
                <a:solidFill>
                  <a:srgbClr val="EBEBEB"/>
                </a:solidFill>
              </a:rPr>
              <a:t>Tasarımı</a:t>
            </a:r>
            <a:r>
              <a:rPr lang="en-US" sz="3200" dirty="0">
                <a:solidFill>
                  <a:srgbClr val="EBEBEB"/>
                </a:solidFill>
              </a:rPr>
              <a:t> </a:t>
            </a:r>
            <a:r>
              <a:rPr lang="en-US" sz="3200" dirty="0" err="1">
                <a:solidFill>
                  <a:srgbClr val="EBEBEB"/>
                </a:solidFill>
              </a:rPr>
              <a:t>ve</a:t>
            </a:r>
            <a:r>
              <a:rPr lang="en-US" sz="3200" dirty="0">
                <a:solidFill>
                  <a:srgbClr val="EBEBEB"/>
                </a:solidFill>
              </a:rPr>
              <a:t> </a:t>
            </a:r>
            <a:r>
              <a:rPr lang="en-US" sz="3200" dirty="0" err="1">
                <a:solidFill>
                  <a:srgbClr val="EBEBEB"/>
                </a:solidFill>
              </a:rPr>
              <a:t>Kullanıcı</a:t>
            </a:r>
            <a:r>
              <a:rPr lang="en-US" sz="3200" dirty="0">
                <a:solidFill>
                  <a:srgbClr val="EBEBEB"/>
                </a:solidFill>
              </a:rPr>
              <a:t> </a:t>
            </a:r>
            <a:r>
              <a:rPr lang="en-US" sz="3200" dirty="0" err="1">
                <a:solidFill>
                  <a:srgbClr val="EBEBEB"/>
                </a:solidFill>
              </a:rPr>
              <a:t>Etkileşimi</a:t>
            </a:r>
            <a:endParaRPr lang="en-US" sz="3200" dirty="0">
              <a:solidFill>
                <a:srgbClr val="EBEBEB"/>
              </a:solidFill>
            </a:endParaRPr>
          </a:p>
        </p:txBody>
      </p:sp>
      <p:sp>
        <p:nvSpPr>
          <p:cNvPr id="22" name="İçerik Yer Tutucusu 2">
            <a:extLst>
              <a:ext uri="{FF2B5EF4-FFF2-40B4-BE49-F238E27FC236}">
                <a16:creationId xmlns:a16="http://schemas.microsoft.com/office/drawing/2014/main" id="{8856EEE5-5186-D39C-F9B2-51E5C8B48857}"/>
              </a:ext>
            </a:extLst>
          </p:cNvPr>
          <p:cNvSpPr txBox="1">
            <a:spLocks/>
          </p:cNvSpPr>
          <p:nvPr/>
        </p:nvSpPr>
        <p:spPr>
          <a:xfrm>
            <a:off x="5290077" y="437513"/>
            <a:ext cx="5502614" cy="5954325"/>
          </a:xfrm>
          <a:prstGeom prst="rect">
            <a:avLst/>
          </a:prstGeom>
        </p:spPr>
        <p:txBody>
          <a:bodyPr vert="horz" lIns="91440" tIns="45720" rIns="91440" bIns="45720" rtlCol="0" anchor="ctr">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2400" b="0" i="0" kern="1200">
                <a:solidFill>
                  <a:schemeClr val="accent1">
                    <a:lumMod val="60000"/>
                    <a:lumOff val="40000"/>
                  </a:schemeClr>
                </a:solidFill>
                <a:latin typeface="+mn-lt"/>
                <a:ea typeface="+mn-ea"/>
                <a:cs typeface="+mn-cs"/>
              </a:defRPr>
            </a:lvl1pPr>
            <a:lvl2pPr marL="457200" indent="0" algn="l" defTabSz="457200" rtl="0" eaLnBrk="1" latinLnBrk="0" hangingPunct="1">
              <a:spcBef>
                <a:spcPts val="1000"/>
              </a:spcBef>
              <a:spcAft>
                <a:spcPts val="0"/>
              </a:spcAft>
              <a:buClr>
                <a:schemeClr val="accent1"/>
              </a:buClr>
              <a:buSzPct val="80000"/>
              <a:buFont typeface="Wingdings 3" charset="2"/>
              <a:buNone/>
              <a:defRPr sz="2000" b="1" i="0" kern="1200">
                <a:solidFill>
                  <a:schemeClr val="tx1">
                    <a:lumMod val="75000"/>
                    <a:lumOff val="25000"/>
                  </a:schemeClr>
                </a:solidFill>
                <a:latin typeface="+mn-lt"/>
                <a:ea typeface="+mn-ea"/>
                <a:cs typeface="+mn-cs"/>
              </a:defRPr>
            </a:lvl2pPr>
            <a:lvl3pPr marL="914400" indent="0" algn="l" defTabSz="457200" rtl="0" eaLnBrk="1" latinLnBrk="0" hangingPunct="1">
              <a:spcBef>
                <a:spcPts val="1000"/>
              </a:spcBef>
              <a:spcAft>
                <a:spcPts val="0"/>
              </a:spcAft>
              <a:buClr>
                <a:schemeClr val="accent1"/>
              </a:buClr>
              <a:buSzPct val="80000"/>
              <a:buFont typeface="Wingdings 3" charset="2"/>
              <a:buNone/>
              <a:defRPr sz="1800" b="1" i="0" kern="1200">
                <a:solidFill>
                  <a:schemeClr val="tx1">
                    <a:lumMod val="75000"/>
                    <a:lumOff val="25000"/>
                  </a:schemeClr>
                </a:solidFill>
                <a:latin typeface="+mn-lt"/>
                <a:ea typeface="+mn-ea"/>
                <a:cs typeface="+mn-cs"/>
              </a:defRPr>
            </a:lvl3pPr>
            <a:lvl4pPr marL="1371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4pPr>
            <a:lvl5pPr marL="18288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5pPr>
            <a:lvl6pPr marL="22860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6pPr>
            <a:lvl7pPr marL="27432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7pPr>
            <a:lvl8pPr marL="32004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8pPr>
            <a:lvl9pPr marL="3657600" indent="0" algn="l" defTabSz="457200" rtl="0" eaLnBrk="1" latinLnBrk="0" hangingPunct="1">
              <a:spcBef>
                <a:spcPts val="1000"/>
              </a:spcBef>
              <a:spcAft>
                <a:spcPts val="0"/>
              </a:spcAft>
              <a:buClr>
                <a:schemeClr val="accent1"/>
              </a:buClr>
              <a:buSzPct val="80000"/>
              <a:buFont typeface="Wingdings 3" charset="2"/>
              <a:buNone/>
              <a:defRPr sz="1600" b="1" i="0" kern="1200">
                <a:solidFill>
                  <a:schemeClr val="tx1">
                    <a:lumMod val="75000"/>
                    <a:lumOff val="25000"/>
                  </a:schemeClr>
                </a:solidFill>
                <a:latin typeface="+mn-lt"/>
                <a:ea typeface="+mn-ea"/>
                <a:cs typeface="+mn-cs"/>
              </a:defRPr>
            </a:lvl9pPr>
          </a:lstStyle>
          <a:p>
            <a:pPr>
              <a:lnSpc>
                <a:spcPct val="90000"/>
              </a:lnSpc>
            </a:pPr>
            <a:r>
              <a:rPr lang="en-US" sz="1700" b="1" dirty="0" err="1">
                <a:solidFill>
                  <a:schemeClr val="tx1">
                    <a:lumMod val="75000"/>
                    <a:lumOff val="25000"/>
                  </a:schemeClr>
                </a:solidFill>
              </a:rPr>
              <a:t>Bilgilendirme</a:t>
            </a:r>
            <a:r>
              <a:rPr lang="en-US" sz="1700" b="1" dirty="0">
                <a:solidFill>
                  <a:schemeClr val="tx1">
                    <a:lumMod val="75000"/>
                    <a:lumOff val="25000"/>
                  </a:schemeClr>
                </a:solidFill>
              </a:rPr>
              <a:t> </a:t>
            </a:r>
            <a:r>
              <a:rPr lang="en-US" sz="1700" b="1" dirty="0" err="1">
                <a:solidFill>
                  <a:schemeClr val="tx1">
                    <a:lumMod val="75000"/>
                    <a:lumOff val="25000"/>
                  </a:schemeClr>
                </a:solidFill>
              </a:rPr>
              <a:t>ve</a:t>
            </a:r>
            <a:r>
              <a:rPr lang="en-US" sz="1700" b="1" dirty="0">
                <a:solidFill>
                  <a:schemeClr val="tx1">
                    <a:lumMod val="75000"/>
                    <a:lumOff val="25000"/>
                  </a:schemeClr>
                </a:solidFill>
              </a:rPr>
              <a:t> </a:t>
            </a:r>
            <a:r>
              <a:rPr lang="en-US" sz="1700" b="1" dirty="0" err="1">
                <a:solidFill>
                  <a:schemeClr val="tx1">
                    <a:lumMod val="75000"/>
                    <a:lumOff val="25000"/>
                  </a:schemeClr>
                </a:solidFill>
              </a:rPr>
              <a:t>İşlem</a:t>
            </a:r>
            <a:r>
              <a:rPr lang="en-US" sz="1700" b="1" dirty="0">
                <a:solidFill>
                  <a:schemeClr val="tx1">
                    <a:lumMod val="75000"/>
                    <a:lumOff val="25000"/>
                  </a:schemeClr>
                </a:solidFill>
              </a:rPr>
              <a:t> </a:t>
            </a:r>
            <a:r>
              <a:rPr lang="en-US" sz="1700" b="1" dirty="0" err="1">
                <a:solidFill>
                  <a:schemeClr val="tx1">
                    <a:lumMod val="75000"/>
                    <a:lumOff val="25000"/>
                  </a:schemeClr>
                </a:solidFill>
              </a:rPr>
              <a:t>Sonucu</a:t>
            </a:r>
            <a:r>
              <a:rPr lang="en-US" sz="1700" b="1" dirty="0">
                <a:solidFill>
                  <a:schemeClr val="tx1">
                    <a:lumMod val="75000"/>
                    <a:lumOff val="25000"/>
                  </a:schemeClr>
                </a:solidFill>
              </a:rPr>
              <a:t> </a:t>
            </a:r>
            <a:r>
              <a:rPr lang="en-US" sz="1700" b="1" dirty="0" err="1">
                <a:solidFill>
                  <a:schemeClr val="tx1">
                    <a:lumMod val="75000"/>
                    <a:lumOff val="25000"/>
                  </a:schemeClr>
                </a:solidFill>
              </a:rPr>
              <a:t>Ekranı</a:t>
            </a:r>
            <a:r>
              <a:rPr lang="en-US" sz="1700" b="1" dirty="0">
                <a:solidFill>
                  <a:schemeClr val="tx1">
                    <a:lumMod val="75000"/>
                    <a:lumOff val="25000"/>
                  </a:schemeClr>
                </a:solidFill>
              </a:rPr>
              <a:t>: </a:t>
            </a:r>
          </a:p>
          <a:p>
            <a:pPr>
              <a:lnSpc>
                <a:spcPct val="90000"/>
              </a:lnSpc>
              <a:buFont typeface="Wingdings 3" charset="2"/>
              <a:buChar char=""/>
            </a:pPr>
            <a:r>
              <a:rPr lang="en-US" sz="1700" dirty="0" err="1">
                <a:solidFill>
                  <a:schemeClr val="tx1">
                    <a:lumMod val="75000"/>
                    <a:lumOff val="25000"/>
                  </a:schemeClr>
                </a:solidFill>
              </a:rPr>
              <a:t>Kullanıcının</a:t>
            </a:r>
            <a:r>
              <a:rPr lang="en-US" sz="1700" dirty="0">
                <a:solidFill>
                  <a:schemeClr val="tx1">
                    <a:lumMod val="75000"/>
                    <a:lumOff val="25000"/>
                  </a:schemeClr>
                </a:solidFill>
              </a:rPr>
              <a:t> </a:t>
            </a:r>
            <a:r>
              <a:rPr lang="en-US" sz="1700" dirty="0" err="1">
                <a:solidFill>
                  <a:schemeClr val="tx1">
                    <a:lumMod val="75000"/>
                    <a:lumOff val="25000"/>
                  </a:schemeClr>
                </a:solidFill>
              </a:rPr>
              <a:t>işlemi</a:t>
            </a:r>
            <a:r>
              <a:rPr lang="en-US" sz="1700" dirty="0">
                <a:solidFill>
                  <a:schemeClr val="tx1">
                    <a:lumMod val="75000"/>
                    <a:lumOff val="25000"/>
                  </a:schemeClr>
                </a:solidFill>
              </a:rPr>
              <a:t> </a:t>
            </a:r>
            <a:r>
              <a:rPr lang="en-US" sz="1700" dirty="0" err="1">
                <a:solidFill>
                  <a:schemeClr val="tx1">
                    <a:lumMod val="75000"/>
                    <a:lumOff val="25000"/>
                  </a:schemeClr>
                </a:solidFill>
              </a:rPr>
              <a:t>başarılı</a:t>
            </a:r>
            <a:r>
              <a:rPr lang="en-US" sz="1700" dirty="0">
                <a:solidFill>
                  <a:schemeClr val="tx1">
                    <a:lumMod val="75000"/>
                    <a:lumOff val="25000"/>
                  </a:schemeClr>
                </a:solidFill>
              </a:rPr>
              <a:t> </a:t>
            </a:r>
            <a:r>
              <a:rPr lang="en-US" sz="1700" dirty="0" err="1">
                <a:solidFill>
                  <a:schemeClr val="tx1">
                    <a:lumMod val="75000"/>
                    <a:lumOff val="25000"/>
                  </a:schemeClr>
                </a:solidFill>
              </a:rPr>
              <a:t>bir</a:t>
            </a:r>
            <a:r>
              <a:rPr lang="en-US" sz="1700" dirty="0">
                <a:solidFill>
                  <a:schemeClr val="tx1">
                    <a:lumMod val="75000"/>
                    <a:lumOff val="25000"/>
                  </a:schemeClr>
                </a:solidFill>
              </a:rPr>
              <a:t> </a:t>
            </a:r>
            <a:r>
              <a:rPr lang="en-US" sz="1700" dirty="0" err="1">
                <a:solidFill>
                  <a:schemeClr val="tx1">
                    <a:lumMod val="75000"/>
                    <a:lumOff val="25000"/>
                  </a:schemeClr>
                </a:solidFill>
              </a:rPr>
              <a:t>şekilde</a:t>
            </a:r>
            <a:r>
              <a:rPr lang="en-US" sz="1700" dirty="0">
                <a:solidFill>
                  <a:schemeClr val="tx1">
                    <a:lumMod val="75000"/>
                    <a:lumOff val="25000"/>
                  </a:schemeClr>
                </a:solidFill>
              </a:rPr>
              <a:t> </a:t>
            </a:r>
            <a:r>
              <a:rPr lang="en-US" sz="1700" dirty="0" err="1">
                <a:solidFill>
                  <a:schemeClr val="tx1">
                    <a:lumMod val="75000"/>
                    <a:lumOff val="25000"/>
                  </a:schemeClr>
                </a:solidFill>
              </a:rPr>
              <a:t>tamamlamasının</a:t>
            </a:r>
            <a:r>
              <a:rPr lang="en-US" sz="1700" dirty="0">
                <a:solidFill>
                  <a:schemeClr val="tx1">
                    <a:lumMod val="75000"/>
                    <a:lumOff val="25000"/>
                  </a:schemeClr>
                </a:solidFill>
              </a:rPr>
              <a:t> </a:t>
            </a:r>
            <a:r>
              <a:rPr lang="en-US" sz="1700" dirty="0" err="1">
                <a:solidFill>
                  <a:schemeClr val="tx1">
                    <a:lumMod val="75000"/>
                    <a:lumOff val="25000"/>
                  </a:schemeClr>
                </a:solidFill>
              </a:rPr>
              <a:t>ardından</a:t>
            </a:r>
            <a:r>
              <a:rPr lang="en-US" sz="1700" dirty="0">
                <a:solidFill>
                  <a:schemeClr val="tx1">
                    <a:lumMod val="75000"/>
                    <a:lumOff val="25000"/>
                  </a:schemeClr>
                </a:solidFill>
              </a:rPr>
              <a:t> </a:t>
            </a:r>
            <a:r>
              <a:rPr lang="en-US" sz="1700" dirty="0" err="1">
                <a:solidFill>
                  <a:schemeClr val="tx1">
                    <a:lumMod val="75000"/>
                    <a:lumOff val="25000"/>
                  </a:schemeClr>
                </a:solidFill>
              </a:rPr>
              <a:t>bilgilendirme</a:t>
            </a:r>
            <a:r>
              <a:rPr lang="en-US" sz="1700" dirty="0">
                <a:solidFill>
                  <a:schemeClr val="tx1">
                    <a:lumMod val="75000"/>
                    <a:lumOff val="25000"/>
                  </a:schemeClr>
                </a:solidFill>
              </a:rPr>
              <a:t> </a:t>
            </a:r>
            <a:r>
              <a:rPr lang="en-US" sz="1700" dirty="0" err="1">
                <a:solidFill>
                  <a:schemeClr val="tx1">
                    <a:lumMod val="75000"/>
                    <a:lumOff val="25000"/>
                  </a:schemeClr>
                </a:solidFill>
              </a:rPr>
              <a:t>ekranı</a:t>
            </a:r>
            <a:r>
              <a:rPr lang="en-US" sz="1700" dirty="0">
                <a:solidFill>
                  <a:schemeClr val="tx1">
                    <a:lumMod val="75000"/>
                    <a:lumOff val="25000"/>
                  </a:schemeClr>
                </a:solidFill>
              </a:rPr>
              <a:t> </a:t>
            </a:r>
            <a:r>
              <a:rPr lang="en-US" sz="1700" dirty="0" err="1">
                <a:solidFill>
                  <a:schemeClr val="tx1">
                    <a:lumMod val="75000"/>
                    <a:lumOff val="25000"/>
                  </a:schemeClr>
                </a:solidFill>
              </a:rPr>
              <a:t>görüntülenir</a:t>
            </a:r>
            <a:r>
              <a:rPr lang="en-US" sz="1700" dirty="0">
                <a:solidFill>
                  <a:schemeClr val="tx1">
                    <a:lumMod val="75000"/>
                    <a:lumOff val="25000"/>
                  </a:schemeClr>
                </a:solidFill>
              </a:rPr>
              <a:t>. Bu </a:t>
            </a:r>
            <a:r>
              <a:rPr lang="en-US" sz="1700" dirty="0" err="1">
                <a:solidFill>
                  <a:schemeClr val="tx1">
                    <a:lumMod val="75000"/>
                    <a:lumOff val="25000"/>
                  </a:schemeClr>
                </a:solidFill>
              </a:rPr>
              <a:t>ekran</a:t>
            </a:r>
            <a:r>
              <a:rPr lang="en-US" sz="1700" dirty="0">
                <a:solidFill>
                  <a:schemeClr val="tx1">
                    <a:lumMod val="75000"/>
                    <a:lumOff val="25000"/>
                  </a:schemeClr>
                </a:solidFill>
              </a:rPr>
              <a:t>, </a:t>
            </a:r>
            <a:r>
              <a:rPr lang="en-US" sz="1700" dirty="0" err="1">
                <a:solidFill>
                  <a:schemeClr val="tx1">
                    <a:lumMod val="75000"/>
                    <a:lumOff val="25000"/>
                  </a:schemeClr>
                </a:solidFill>
              </a:rPr>
              <a:t>aracın</a:t>
            </a:r>
            <a:r>
              <a:rPr lang="en-US" sz="1700" dirty="0">
                <a:solidFill>
                  <a:schemeClr val="tx1">
                    <a:lumMod val="75000"/>
                    <a:lumOff val="25000"/>
                  </a:schemeClr>
                </a:solidFill>
              </a:rPr>
              <a:t> </a:t>
            </a:r>
            <a:r>
              <a:rPr lang="en-US" sz="1700" dirty="0" err="1">
                <a:solidFill>
                  <a:schemeClr val="tx1">
                    <a:lumMod val="75000"/>
                    <a:lumOff val="25000"/>
                  </a:schemeClr>
                </a:solidFill>
              </a:rPr>
              <a:t>bakım</a:t>
            </a:r>
            <a:r>
              <a:rPr lang="en-US" sz="1700" dirty="0">
                <a:solidFill>
                  <a:schemeClr val="tx1">
                    <a:lumMod val="75000"/>
                    <a:lumOff val="25000"/>
                  </a:schemeClr>
                </a:solidFill>
              </a:rPr>
              <a:t> </a:t>
            </a:r>
            <a:r>
              <a:rPr lang="en-US" sz="1700" dirty="0" err="1">
                <a:solidFill>
                  <a:schemeClr val="tx1">
                    <a:lumMod val="75000"/>
                    <a:lumOff val="25000"/>
                  </a:schemeClr>
                </a:solidFill>
              </a:rPr>
              <a:t>durumu</a:t>
            </a:r>
            <a:r>
              <a:rPr lang="en-US" sz="1700" dirty="0">
                <a:solidFill>
                  <a:schemeClr val="tx1">
                    <a:lumMod val="75000"/>
                    <a:lumOff val="25000"/>
                  </a:schemeClr>
                </a:solidFill>
              </a:rPr>
              <a:t> </a:t>
            </a:r>
            <a:r>
              <a:rPr lang="en-US" sz="1700" dirty="0" err="1">
                <a:solidFill>
                  <a:schemeClr val="tx1">
                    <a:lumMod val="75000"/>
                    <a:lumOff val="25000"/>
                  </a:schemeClr>
                </a:solidFill>
              </a:rPr>
              <a:t>gibi</a:t>
            </a:r>
            <a:r>
              <a:rPr lang="en-US" sz="1700" dirty="0">
                <a:solidFill>
                  <a:schemeClr val="tx1">
                    <a:lumMod val="75000"/>
                    <a:lumOff val="25000"/>
                  </a:schemeClr>
                </a:solidFill>
              </a:rPr>
              <a:t> </a:t>
            </a:r>
            <a:r>
              <a:rPr lang="en-US" sz="1700" dirty="0" err="1">
                <a:solidFill>
                  <a:schemeClr val="tx1">
                    <a:lumMod val="75000"/>
                    <a:lumOff val="25000"/>
                  </a:schemeClr>
                </a:solidFill>
              </a:rPr>
              <a:t>bilgilerle</a:t>
            </a:r>
            <a:r>
              <a:rPr lang="en-US" sz="1700" dirty="0">
                <a:solidFill>
                  <a:schemeClr val="tx1">
                    <a:lumMod val="75000"/>
                    <a:lumOff val="25000"/>
                  </a:schemeClr>
                </a:solidFill>
              </a:rPr>
              <a:t> </a:t>
            </a:r>
            <a:r>
              <a:rPr lang="en-US" sz="1700" dirty="0" err="1">
                <a:solidFill>
                  <a:schemeClr val="tx1">
                    <a:lumMod val="75000"/>
                    <a:lumOff val="25000"/>
                  </a:schemeClr>
                </a:solidFill>
              </a:rPr>
              <a:t>birlikte</a:t>
            </a:r>
            <a:r>
              <a:rPr lang="en-US" sz="1700" dirty="0">
                <a:solidFill>
                  <a:schemeClr val="tx1">
                    <a:lumMod val="75000"/>
                    <a:lumOff val="25000"/>
                  </a:schemeClr>
                </a:solidFill>
              </a:rPr>
              <a:t> </a:t>
            </a:r>
            <a:r>
              <a:rPr lang="en-US" sz="1700" dirty="0" err="1">
                <a:solidFill>
                  <a:schemeClr val="tx1">
                    <a:lumMod val="75000"/>
                    <a:lumOff val="25000"/>
                  </a:schemeClr>
                </a:solidFill>
              </a:rPr>
              <a:t>işlem</a:t>
            </a:r>
            <a:r>
              <a:rPr lang="en-US" sz="1700" dirty="0">
                <a:solidFill>
                  <a:schemeClr val="tx1">
                    <a:lumMod val="75000"/>
                    <a:lumOff val="25000"/>
                  </a:schemeClr>
                </a:solidFill>
              </a:rPr>
              <a:t> </a:t>
            </a:r>
            <a:r>
              <a:rPr lang="en-US" sz="1700" dirty="0" err="1">
                <a:solidFill>
                  <a:schemeClr val="tx1">
                    <a:lumMod val="75000"/>
                    <a:lumOff val="25000"/>
                  </a:schemeClr>
                </a:solidFill>
              </a:rPr>
              <a:t>ücretini</a:t>
            </a:r>
            <a:r>
              <a:rPr lang="en-US" sz="1700" dirty="0">
                <a:solidFill>
                  <a:schemeClr val="tx1">
                    <a:lumMod val="75000"/>
                    <a:lumOff val="25000"/>
                  </a:schemeClr>
                </a:solidFill>
              </a:rPr>
              <a:t> </a:t>
            </a:r>
            <a:r>
              <a:rPr lang="en-US" sz="1700" dirty="0" err="1">
                <a:solidFill>
                  <a:schemeClr val="tx1">
                    <a:lumMod val="75000"/>
                    <a:lumOff val="25000"/>
                  </a:schemeClr>
                </a:solidFill>
              </a:rPr>
              <a:t>gösterir</a:t>
            </a:r>
            <a:r>
              <a:rPr lang="en-US" sz="1700" dirty="0">
                <a:solidFill>
                  <a:schemeClr val="tx1">
                    <a:lumMod val="75000"/>
                    <a:lumOff val="25000"/>
                  </a:schemeClr>
                </a:solidFill>
              </a:rPr>
              <a:t> </a:t>
            </a:r>
            <a:r>
              <a:rPr lang="en-US" sz="1700" dirty="0" err="1">
                <a:solidFill>
                  <a:schemeClr val="tx1">
                    <a:lumMod val="75000"/>
                    <a:lumOff val="25000"/>
                  </a:schemeClr>
                </a:solidFill>
              </a:rPr>
              <a:t>ve</a:t>
            </a:r>
            <a:r>
              <a:rPr lang="en-US" sz="1700" dirty="0">
                <a:solidFill>
                  <a:schemeClr val="tx1">
                    <a:lumMod val="75000"/>
                    <a:lumOff val="25000"/>
                  </a:schemeClr>
                </a:solidFill>
              </a:rPr>
              <a:t> </a:t>
            </a:r>
            <a:r>
              <a:rPr lang="en-US" sz="1700" dirty="0" err="1">
                <a:solidFill>
                  <a:schemeClr val="tx1">
                    <a:lumMod val="75000"/>
                    <a:lumOff val="25000"/>
                  </a:schemeClr>
                </a:solidFill>
              </a:rPr>
              <a:t>kullanıcıyı</a:t>
            </a:r>
            <a:r>
              <a:rPr lang="en-US" sz="1700" dirty="0">
                <a:solidFill>
                  <a:schemeClr val="tx1">
                    <a:lumMod val="75000"/>
                    <a:lumOff val="25000"/>
                  </a:schemeClr>
                </a:solidFill>
              </a:rPr>
              <a:t> </a:t>
            </a:r>
            <a:r>
              <a:rPr lang="en-US" sz="1700" dirty="0" err="1">
                <a:solidFill>
                  <a:schemeClr val="tx1">
                    <a:lumMod val="75000"/>
                    <a:lumOff val="25000"/>
                  </a:schemeClr>
                </a:solidFill>
              </a:rPr>
              <a:t>uygulamadan</a:t>
            </a:r>
            <a:r>
              <a:rPr lang="en-US" sz="1700" dirty="0">
                <a:solidFill>
                  <a:schemeClr val="tx1">
                    <a:lumMod val="75000"/>
                    <a:lumOff val="25000"/>
                  </a:schemeClr>
                </a:solidFill>
              </a:rPr>
              <a:t> </a:t>
            </a:r>
            <a:r>
              <a:rPr lang="en-US" sz="1700" dirty="0" err="1">
                <a:solidFill>
                  <a:schemeClr val="tx1">
                    <a:lumMod val="75000"/>
                    <a:lumOff val="25000"/>
                  </a:schemeClr>
                </a:solidFill>
              </a:rPr>
              <a:t>çıkarır</a:t>
            </a:r>
            <a:r>
              <a:rPr lang="en-US" sz="1700" dirty="0">
                <a:solidFill>
                  <a:schemeClr val="tx1">
                    <a:lumMod val="75000"/>
                    <a:lumOff val="25000"/>
                  </a:schemeClr>
                </a:solidFill>
              </a:rPr>
              <a:t>.</a:t>
            </a:r>
          </a:p>
          <a:p>
            <a:pPr>
              <a:lnSpc>
                <a:spcPct val="90000"/>
              </a:lnSpc>
            </a:pPr>
            <a:r>
              <a:rPr lang="en-US" sz="1700" b="1" dirty="0">
                <a:solidFill>
                  <a:schemeClr val="tx1">
                    <a:lumMod val="75000"/>
                    <a:lumOff val="25000"/>
                  </a:schemeClr>
                </a:solidFill>
              </a:rPr>
              <a:t>Tablo</a:t>
            </a:r>
            <a:r>
              <a:rPr lang="tr-TR" sz="1700" b="1" dirty="0" err="1">
                <a:solidFill>
                  <a:schemeClr val="tx1">
                    <a:lumMod val="75000"/>
                    <a:lumOff val="25000"/>
                  </a:schemeClr>
                </a:solidFill>
              </a:rPr>
              <a:t>yu</a:t>
            </a:r>
            <a:r>
              <a:rPr lang="en-US" sz="1700" b="1" dirty="0">
                <a:solidFill>
                  <a:schemeClr val="tx1">
                    <a:lumMod val="75000"/>
                    <a:lumOff val="25000"/>
                  </a:schemeClr>
                </a:solidFill>
              </a:rPr>
              <a:t> </a:t>
            </a:r>
            <a:r>
              <a:rPr lang="en-US" sz="1700" b="1" dirty="0" err="1">
                <a:solidFill>
                  <a:schemeClr val="tx1">
                    <a:lumMod val="75000"/>
                    <a:lumOff val="25000"/>
                  </a:schemeClr>
                </a:solidFill>
              </a:rPr>
              <a:t>Dışa</a:t>
            </a:r>
            <a:r>
              <a:rPr lang="tr-TR" sz="1700" b="1" dirty="0" err="1">
                <a:solidFill>
                  <a:schemeClr val="tx1">
                    <a:lumMod val="75000"/>
                    <a:lumOff val="25000"/>
                  </a:schemeClr>
                </a:solidFill>
              </a:rPr>
              <a:t>rı</a:t>
            </a:r>
            <a:r>
              <a:rPr lang="en-US" sz="1700" b="1" dirty="0">
                <a:solidFill>
                  <a:schemeClr val="tx1">
                    <a:lumMod val="75000"/>
                    <a:lumOff val="25000"/>
                  </a:schemeClr>
                </a:solidFill>
              </a:rPr>
              <a:t> </a:t>
            </a:r>
            <a:r>
              <a:rPr lang="en-US" sz="1700" b="1" dirty="0" err="1">
                <a:solidFill>
                  <a:schemeClr val="tx1">
                    <a:lumMod val="75000"/>
                    <a:lumOff val="25000"/>
                  </a:schemeClr>
                </a:solidFill>
              </a:rPr>
              <a:t>Aktarma</a:t>
            </a:r>
            <a:r>
              <a:rPr lang="en-US" sz="1700" b="1" dirty="0">
                <a:solidFill>
                  <a:schemeClr val="tx1">
                    <a:lumMod val="75000"/>
                    <a:lumOff val="25000"/>
                  </a:schemeClr>
                </a:solidFill>
              </a:rPr>
              <a:t> </a:t>
            </a:r>
            <a:r>
              <a:rPr lang="en-US" sz="1700" b="1" dirty="0" err="1">
                <a:solidFill>
                  <a:schemeClr val="tx1">
                    <a:lumMod val="75000"/>
                    <a:lumOff val="25000"/>
                  </a:schemeClr>
                </a:solidFill>
              </a:rPr>
              <a:t>İmkanı</a:t>
            </a:r>
            <a:r>
              <a:rPr lang="en-US" sz="1700" b="1" dirty="0">
                <a:solidFill>
                  <a:schemeClr val="tx1">
                    <a:lumMod val="75000"/>
                    <a:lumOff val="25000"/>
                  </a:schemeClr>
                </a:solidFill>
              </a:rPr>
              <a:t>: </a:t>
            </a:r>
          </a:p>
          <a:p>
            <a:pPr>
              <a:lnSpc>
                <a:spcPct val="90000"/>
              </a:lnSpc>
              <a:buFont typeface="Wingdings 3" charset="2"/>
              <a:buChar char=""/>
            </a:pPr>
            <a:r>
              <a:rPr lang="tr-TR" sz="1700" dirty="0">
                <a:solidFill>
                  <a:schemeClr val="tx1">
                    <a:lumMod val="75000"/>
                    <a:lumOff val="25000"/>
                  </a:schemeClr>
                </a:solidFill>
              </a:rPr>
              <a:t>A</a:t>
            </a:r>
            <a:r>
              <a:rPr lang="en-US" sz="1700" dirty="0" err="1">
                <a:solidFill>
                  <a:schemeClr val="tx1">
                    <a:lumMod val="75000"/>
                    <a:lumOff val="25000"/>
                  </a:schemeClr>
                </a:solidFill>
              </a:rPr>
              <a:t>rayüz</a:t>
            </a:r>
            <a:r>
              <a:rPr lang="en-US" sz="1700" dirty="0">
                <a:solidFill>
                  <a:schemeClr val="tx1">
                    <a:lumMod val="75000"/>
                    <a:lumOff val="25000"/>
                  </a:schemeClr>
                </a:solidFill>
              </a:rPr>
              <a:t> </a:t>
            </a:r>
            <a:r>
              <a:rPr lang="en-US" sz="1700" dirty="0" err="1">
                <a:solidFill>
                  <a:schemeClr val="tx1">
                    <a:lumMod val="75000"/>
                    <a:lumOff val="25000"/>
                  </a:schemeClr>
                </a:solidFill>
              </a:rPr>
              <a:t>üzerinde</a:t>
            </a:r>
            <a:r>
              <a:rPr lang="en-US" sz="1700" dirty="0">
                <a:solidFill>
                  <a:schemeClr val="tx1">
                    <a:lumMod val="75000"/>
                    <a:lumOff val="25000"/>
                  </a:schemeClr>
                </a:solidFill>
              </a:rPr>
              <a:t> </a:t>
            </a:r>
            <a:r>
              <a:rPr lang="en-US" sz="1700" dirty="0" err="1">
                <a:solidFill>
                  <a:schemeClr val="tx1">
                    <a:lumMod val="75000"/>
                    <a:lumOff val="25000"/>
                  </a:schemeClr>
                </a:solidFill>
              </a:rPr>
              <a:t>bir</a:t>
            </a:r>
            <a:r>
              <a:rPr lang="en-US" sz="1700" dirty="0">
                <a:solidFill>
                  <a:schemeClr val="tx1">
                    <a:lumMod val="75000"/>
                    <a:lumOff val="25000"/>
                  </a:schemeClr>
                </a:solidFill>
              </a:rPr>
              <a:t> </a:t>
            </a:r>
            <a:r>
              <a:rPr lang="en-US" sz="1700" dirty="0" err="1">
                <a:solidFill>
                  <a:schemeClr val="tx1">
                    <a:lumMod val="75000"/>
                    <a:lumOff val="25000"/>
                  </a:schemeClr>
                </a:solidFill>
              </a:rPr>
              <a:t>buton</a:t>
            </a:r>
            <a:r>
              <a:rPr lang="en-US" sz="1700" dirty="0">
                <a:solidFill>
                  <a:schemeClr val="tx1">
                    <a:lumMod val="75000"/>
                    <a:lumOff val="25000"/>
                  </a:schemeClr>
                </a:solidFill>
              </a:rPr>
              <a:t> </a:t>
            </a:r>
            <a:r>
              <a:rPr lang="en-US" sz="1700" dirty="0" err="1">
                <a:solidFill>
                  <a:schemeClr val="tx1">
                    <a:lumMod val="75000"/>
                    <a:lumOff val="25000"/>
                  </a:schemeClr>
                </a:solidFill>
              </a:rPr>
              <a:t>aracılığıyla</a:t>
            </a:r>
            <a:r>
              <a:rPr lang="en-US" sz="1700" dirty="0">
                <a:solidFill>
                  <a:schemeClr val="tx1">
                    <a:lumMod val="75000"/>
                    <a:lumOff val="25000"/>
                  </a:schemeClr>
                </a:solidFill>
              </a:rPr>
              <a:t> </a:t>
            </a:r>
            <a:r>
              <a:rPr lang="en-US" sz="1700" dirty="0" err="1">
                <a:solidFill>
                  <a:schemeClr val="tx1">
                    <a:lumMod val="75000"/>
                    <a:lumOff val="25000"/>
                  </a:schemeClr>
                </a:solidFill>
              </a:rPr>
              <a:t>veritabanındaki</a:t>
            </a:r>
            <a:r>
              <a:rPr lang="en-US" sz="1700" dirty="0">
                <a:solidFill>
                  <a:schemeClr val="tx1">
                    <a:lumMod val="75000"/>
                    <a:lumOff val="25000"/>
                  </a:schemeClr>
                </a:solidFill>
              </a:rPr>
              <a:t> </a:t>
            </a:r>
            <a:r>
              <a:rPr lang="en-US" sz="1700" dirty="0" err="1">
                <a:solidFill>
                  <a:schemeClr val="tx1">
                    <a:lumMod val="75000"/>
                    <a:lumOff val="25000"/>
                  </a:schemeClr>
                </a:solidFill>
              </a:rPr>
              <a:t>tabloların</a:t>
            </a:r>
            <a:r>
              <a:rPr lang="en-US" sz="1700" dirty="0">
                <a:solidFill>
                  <a:schemeClr val="tx1">
                    <a:lumMod val="75000"/>
                    <a:lumOff val="25000"/>
                  </a:schemeClr>
                </a:solidFill>
              </a:rPr>
              <a:t> </a:t>
            </a:r>
            <a:r>
              <a:rPr lang="tr-TR" sz="1700" dirty="0">
                <a:solidFill>
                  <a:schemeClr val="tx1">
                    <a:lumMod val="75000"/>
                    <a:lumOff val="25000"/>
                  </a:schemeClr>
                </a:solidFill>
              </a:rPr>
              <a:t>kolayca </a:t>
            </a:r>
            <a:r>
              <a:rPr lang="en-US" sz="1700" dirty="0" err="1">
                <a:solidFill>
                  <a:schemeClr val="tx1">
                    <a:lumMod val="75000"/>
                    <a:lumOff val="25000"/>
                  </a:schemeClr>
                </a:solidFill>
              </a:rPr>
              <a:t>dışa</a:t>
            </a:r>
            <a:r>
              <a:rPr lang="tr-TR" sz="1700" dirty="0" err="1">
                <a:solidFill>
                  <a:schemeClr val="tx1">
                    <a:lumMod val="75000"/>
                    <a:lumOff val="25000"/>
                  </a:schemeClr>
                </a:solidFill>
              </a:rPr>
              <a:t>rıya</a:t>
            </a:r>
            <a:r>
              <a:rPr lang="en-US" sz="1700" dirty="0">
                <a:solidFill>
                  <a:schemeClr val="tx1">
                    <a:lumMod val="75000"/>
                    <a:lumOff val="25000"/>
                  </a:schemeClr>
                </a:solidFill>
              </a:rPr>
              <a:t> </a:t>
            </a:r>
            <a:r>
              <a:rPr lang="en-US" sz="1700" dirty="0" err="1">
                <a:solidFill>
                  <a:schemeClr val="tx1">
                    <a:lumMod val="75000"/>
                    <a:lumOff val="25000"/>
                  </a:schemeClr>
                </a:solidFill>
              </a:rPr>
              <a:t>aktarılması</a:t>
            </a:r>
            <a:r>
              <a:rPr lang="en-US" sz="1700" dirty="0">
                <a:solidFill>
                  <a:schemeClr val="tx1">
                    <a:lumMod val="75000"/>
                    <a:lumOff val="25000"/>
                  </a:schemeClr>
                </a:solidFill>
              </a:rPr>
              <a:t> </a:t>
            </a:r>
            <a:r>
              <a:rPr lang="en-US" sz="1700" dirty="0" err="1">
                <a:solidFill>
                  <a:schemeClr val="tx1">
                    <a:lumMod val="75000"/>
                    <a:lumOff val="25000"/>
                  </a:schemeClr>
                </a:solidFill>
              </a:rPr>
              <a:t>sağlanır</a:t>
            </a:r>
            <a:r>
              <a:rPr lang="en-US" sz="1700" dirty="0">
                <a:solidFill>
                  <a:schemeClr val="tx1">
                    <a:lumMod val="75000"/>
                    <a:lumOff val="25000"/>
                  </a:schemeClr>
                </a:solidFill>
              </a:rPr>
              <a:t>. </a:t>
            </a:r>
            <a:endParaRPr lang="tr-TR" sz="1700" dirty="0">
              <a:solidFill>
                <a:schemeClr val="tx1">
                  <a:lumMod val="75000"/>
                  <a:lumOff val="25000"/>
                </a:schemeClr>
              </a:solidFill>
            </a:endParaRPr>
          </a:p>
          <a:p>
            <a:pPr>
              <a:lnSpc>
                <a:spcPct val="90000"/>
              </a:lnSpc>
              <a:buFont typeface="Wingdings 3" charset="2"/>
              <a:buChar char=""/>
            </a:pPr>
            <a:r>
              <a:rPr lang="en-US" sz="1700" dirty="0">
                <a:solidFill>
                  <a:schemeClr val="tx1">
                    <a:lumMod val="75000"/>
                    <a:lumOff val="25000"/>
                  </a:schemeClr>
                </a:solidFill>
              </a:rPr>
              <a:t>Araba </a:t>
            </a:r>
            <a:r>
              <a:rPr lang="en-US" sz="1700" dirty="0" err="1">
                <a:solidFill>
                  <a:schemeClr val="tx1">
                    <a:lumMod val="75000"/>
                    <a:lumOff val="25000"/>
                  </a:schemeClr>
                </a:solidFill>
              </a:rPr>
              <a:t>kiralama</a:t>
            </a:r>
            <a:r>
              <a:rPr lang="en-US" sz="1700" dirty="0">
                <a:solidFill>
                  <a:schemeClr val="tx1">
                    <a:lumMod val="75000"/>
                    <a:lumOff val="25000"/>
                  </a:schemeClr>
                </a:solidFill>
              </a:rPr>
              <a:t> </a:t>
            </a:r>
            <a:r>
              <a:rPr lang="en-US" sz="1700" dirty="0" err="1">
                <a:solidFill>
                  <a:schemeClr val="tx1">
                    <a:lumMod val="75000"/>
                    <a:lumOff val="25000"/>
                  </a:schemeClr>
                </a:solidFill>
              </a:rPr>
              <a:t>uygulamasının</a:t>
            </a:r>
            <a:r>
              <a:rPr lang="en-US" sz="1700" dirty="0">
                <a:solidFill>
                  <a:schemeClr val="tx1">
                    <a:lumMod val="75000"/>
                    <a:lumOff val="25000"/>
                  </a:schemeClr>
                </a:solidFill>
              </a:rPr>
              <a:t> </a:t>
            </a:r>
            <a:r>
              <a:rPr lang="en-US" sz="1700" dirty="0" err="1">
                <a:solidFill>
                  <a:schemeClr val="tx1">
                    <a:lumMod val="75000"/>
                    <a:lumOff val="25000"/>
                  </a:schemeClr>
                </a:solidFill>
              </a:rPr>
              <a:t>kullanıcı</a:t>
            </a:r>
            <a:r>
              <a:rPr lang="en-US" sz="1700" dirty="0">
                <a:solidFill>
                  <a:schemeClr val="tx1">
                    <a:lumMod val="75000"/>
                    <a:lumOff val="25000"/>
                  </a:schemeClr>
                </a:solidFill>
              </a:rPr>
              <a:t> </a:t>
            </a:r>
            <a:r>
              <a:rPr lang="en-US" sz="1700" dirty="0" err="1">
                <a:solidFill>
                  <a:schemeClr val="tx1">
                    <a:lumMod val="75000"/>
                    <a:lumOff val="25000"/>
                  </a:schemeClr>
                </a:solidFill>
              </a:rPr>
              <a:t>arayüzü</a:t>
            </a:r>
            <a:r>
              <a:rPr lang="en-US" sz="1700" dirty="0">
                <a:solidFill>
                  <a:schemeClr val="tx1">
                    <a:lumMod val="75000"/>
                    <a:lumOff val="25000"/>
                  </a:schemeClr>
                </a:solidFill>
              </a:rPr>
              <a:t>, </a:t>
            </a:r>
            <a:r>
              <a:rPr lang="en-US" sz="1700" dirty="0" err="1">
                <a:solidFill>
                  <a:schemeClr val="tx1">
                    <a:lumMod val="75000"/>
                    <a:lumOff val="25000"/>
                  </a:schemeClr>
                </a:solidFill>
              </a:rPr>
              <a:t>Python'un</a:t>
            </a:r>
            <a:r>
              <a:rPr lang="en-US" sz="1700" dirty="0">
                <a:solidFill>
                  <a:schemeClr val="tx1">
                    <a:lumMod val="75000"/>
                    <a:lumOff val="25000"/>
                  </a:schemeClr>
                </a:solidFill>
              </a:rPr>
              <a:t> </a:t>
            </a:r>
            <a:r>
              <a:rPr lang="en-US" sz="1700" dirty="0" err="1">
                <a:solidFill>
                  <a:schemeClr val="tx1">
                    <a:lumMod val="75000"/>
                    <a:lumOff val="25000"/>
                  </a:schemeClr>
                </a:solidFill>
              </a:rPr>
              <a:t>popüler</a:t>
            </a:r>
            <a:r>
              <a:rPr lang="en-US" sz="1700" dirty="0">
                <a:solidFill>
                  <a:schemeClr val="tx1">
                    <a:lumMod val="75000"/>
                    <a:lumOff val="25000"/>
                  </a:schemeClr>
                </a:solidFill>
              </a:rPr>
              <a:t> GUI </a:t>
            </a:r>
            <a:r>
              <a:rPr lang="en-US" sz="1700" dirty="0" err="1">
                <a:solidFill>
                  <a:schemeClr val="tx1">
                    <a:lumMod val="75000"/>
                    <a:lumOff val="25000"/>
                  </a:schemeClr>
                </a:solidFill>
              </a:rPr>
              <a:t>kütüphanesi</a:t>
            </a:r>
            <a:r>
              <a:rPr lang="en-US" sz="1700" dirty="0">
                <a:solidFill>
                  <a:schemeClr val="tx1">
                    <a:lumMod val="75000"/>
                    <a:lumOff val="25000"/>
                  </a:schemeClr>
                </a:solidFill>
              </a:rPr>
              <a:t> </a:t>
            </a:r>
            <a:r>
              <a:rPr lang="en-US" sz="1700" dirty="0" err="1">
                <a:solidFill>
                  <a:schemeClr val="tx1">
                    <a:lumMod val="75000"/>
                    <a:lumOff val="25000"/>
                  </a:schemeClr>
                </a:solidFill>
              </a:rPr>
              <a:t>olan</a:t>
            </a:r>
            <a:r>
              <a:rPr lang="en-US" sz="1700" dirty="0">
                <a:solidFill>
                  <a:schemeClr val="tx1">
                    <a:lumMod val="75000"/>
                    <a:lumOff val="25000"/>
                  </a:schemeClr>
                </a:solidFill>
              </a:rPr>
              <a:t> </a:t>
            </a:r>
            <a:r>
              <a:rPr lang="en-US" sz="1700" dirty="0" err="1">
                <a:solidFill>
                  <a:schemeClr val="tx1">
                    <a:lumMod val="75000"/>
                    <a:lumOff val="25000"/>
                  </a:schemeClr>
                </a:solidFill>
              </a:rPr>
              <a:t>Tkinter</a:t>
            </a:r>
            <a:r>
              <a:rPr lang="en-US" sz="1700" dirty="0">
                <a:solidFill>
                  <a:schemeClr val="tx1">
                    <a:lumMod val="75000"/>
                    <a:lumOff val="25000"/>
                  </a:schemeClr>
                </a:solidFill>
              </a:rPr>
              <a:t> </a:t>
            </a:r>
            <a:r>
              <a:rPr lang="en-US" sz="1700" dirty="0" err="1">
                <a:solidFill>
                  <a:schemeClr val="tx1">
                    <a:lumMod val="75000"/>
                    <a:lumOff val="25000"/>
                  </a:schemeClr>
                </a:solidFill>
              </a:rPr>
              <a:t>kullanılarak</a:t>
            </a:r>
            <a:r>
              <a:rPr lang="en-US" sz="1700" dirty="0">
                <a:solidFill>
                  <a:schemeClr val="tx1">
                    <a:lumMod val="75000"/>
                    <a:lumOff val="25000"/>
                  </a:schemeClr>
                </a:solidFill>
              </a:rPr>
              <a:t> </a:t>
            </a:r>
            <a:r>
              <a:rPr lang="en-US" sz="1700" dirty="0" err="1">
                <a:solidFill>
                  <a:schemeClr val="tx1">
                    <a:lumMod val="75000"/>
                    <a:lumOff val="25000"/>
                  </a:schemeClr>
                </a:solidFill>
              </a:rPr>
              <a:t>tasarlanmıştır</a:t>
            </a:r>
            <a:r>
              <a:rPr lang="en-US" sz="1700" dirty="0">
                <a:solidFill>
                  <a:schemeClr val="tx1">
                    <a:lumMod val="75000"/>
                    <a:lumOff val="25000"/>
                  </a:schemeClr>
                </a:solidFill>
              </a:rPr>
              <a:t>. </a:t>
            </a:r>
            <a:r>
              <a:rPr lang="en-US" sz="1700" dirty="0" err="1">
                <a:solidFill>
                  <a:schemeClr val="tx1">
                    <a:lumMod val="75000"/>
                    <a:lumOff val="25000"/>
                  </a:schemeClr>
                </a:solidFill>
              </a:rPr>
              <a:t>Tkinter</a:t>
            </a:r>
            <a:r>
              <a:rPr lang="en-US" sz="1700" dirty="0">
                <a:solidFill>
                  <a:schemeClr val="tx1">
                    <a:lumMod val="75000"/>
                    <a:lumOff val="25000"/>
                  </a:schemeClr>
                </a:solidFill>
              </a:rPr>
              <a:t>, </a:t>
            </a:r>
            <a:r>
              <a:rPr lang="en-US" sz="1700" dirty="0" err="1">
                <a:solidFill>
                  <a:schemeClr val="tx1">
                    <a:lumMod val="75000"/>
                    <a:lumOff val="25000"/>
                  </a:schemeClr>
                </a:solidFill>
              </a:rPr>
              <a:t>basit</a:t>
            </a:r>
            <a:r>
              <a:rPr lang="en-US" sz="1700" dirty="0">
                <a:solidFill>
                  <a:schemeClr val="tx1">
                    <a:lumMod val="75000"/>
                    <a:lumOff val="25000"/>
                  </a:schemeClr>
                </a:solidFill>
              </a:rPr>
              <a:t> </a:t>
            </a:r>
            <a:r>
              <a:rPr lang="en-US" sz="1700" dirty="0" err="1">
                <a:solidFill>
                  <a:schemeClr val="tx1">
                    <a:lumMod val="75000"/>
                    <a:lumOff val="25000"/>
                  </a:schemeClr>
                </a:solidFill>
              </a:rPr>
              <a:t>ve</a:t>
            </a:r>
            <a:r>
              <a:rPr lang="en-US" sz="1700" dirty="0">
                <a:solidFill>
                  <a:schemeClr val="tx1">
                    <a:lumMod val="75000"/>
                    <a:lumOff val="25000"/>
                  </a:schemeClr>
                </a:solidFill>
              </a:rPr>
              <a:t> </a:t>
            </a:r>
            <a:r>
              <a:rPr lang="en-US" sz="1700" dirty="0" err="1">
                <a:solidFill>
                  <a:schemeClr val="tx1">
                    <a:lumMod val="75000"/>
                    <a:lumOff val="25000"/>
                  </a:schemeClr>
                </a:solidFill>
              </a:rPr>
              <a:t>etkili</a:t>
            </a:r>
            <a:r>
              <a:rPr lang="en-US" sz="1700" dirty="0">
                <a:solidFill>
                  <a:schemeClr val="tx1">
                    <a:lumMod val="75000"/>
                    <a:lumOff val="25000"/>
                  </a:schemeClr>
                </a:solidFill>
              </a:rPr>
              <a:t> </a:t>
            </a:r>
            <a:r>
              <a:rPr lang="en-US" sz="1700" dirty="0" err="1">
                <a:solidFill>
                  <a:schemeClr val="tx1">
                    <a:lumMod val="75000"/>
                    <a:lumOff val="25000"/>
                  </a:schemeClr>
                </a:solidFill>
              </a:rPr>
              <a:t>bir</a:t>
            </a:r>
            <a:r>
              <a:rPr lang="en-US" sz="1700" dirty="0">
                <a:solidFill>
                  <a:schemeClr val="tx1">
                    <a:lumMod val="75000"/>
                    <a:lumOff val="25000"/>
                  </a:schemeClr>
                </a:solidFill>
              </a:rPr>
              <a:t> </a:t>
            </a:r>
            <a:r>
              <a:rPr lang="en-US" sz="1700" dirty="0" err="1">
                <a:solidFill>
                  <a:schemeClr val="tx1">
                    <a:lumMod val="75000"/>
                    <a:lumOff val="25000"/>
                  </a:schemeClr>
                </a:solidFill>
              </a:rPr>
              <a:t>şekilde</a:t>
            </a:r>
            <a:r>
              <a:rPr lang="en-US" sz="1700" dirty="0">
                <a:solidFill>
                  <a:schemeClr val="tx1">
                    <a:lumMod val="75000"/>
                    <a:lumOff val="25000"/>
                  </a:schemeClr>
                </a:solidFill>
              </a:rPr>
              <a:t> GUI </a:t>
            </a:r>
            <a:r>
              <a:rPr lang="en-US" sz="1700" dirty="0" err="1">
                <a:solidFill>
                  <a:schemeClr val="tx1">
                    <a:lumMod val="75000"/>
                    <a:lumOff val="25000"/>
                  </a:schemeClr>
                </a:solidFill>
              </a:rPr>
              <a:t>uygulamaları</a:t>
            </a:r>
            <a:r>
              <a:rPr lang="en-US" sz="1700" dirty="0">
                <a:solidFill>
                  <a:schemeClr val="tx1">
                    <a:lumMod val="75000"/>
                    <a:lumOff val="25000"/>
                  </a:schemeClr>
                </a:solidFill>
              </a:rPr>
              <a:t> </a:t>
            </a:r>
            <a:r>
              <a:rPr lang="en-US" sz="1700" dirty="0" err="1">
                <a:solidFill>
                  <a:schemeClr val="tx1">
                    <a:lumMod val="75000"/>
                    <a:lumOff val="25000"/>
                  </a:schemeClr>
                </a:solidFill>
              </a:rPr>
              <a:t>oluşturmak</a:t>
            </a:r>
            <a:r>
              <a:rPr lang="en-US" sz="1700" dirty="0">
                <a:solidFill>
                  <a:schemeClr val="tx1">
                    <a:lumMod val="75000"/>
                    <a:lumOff val="25000"/>
                  </a:schemeClr>
                </a:solidFill>
              </a:rPr>
              <a:t> </a:t>
            </a:r>
            <a:r>
              <a:rPr lang="en-US" sz="1700" dirty="0" err="1">
                <a:solidFill>
                  <a:schemeClr val="tx1">
                    <a:lumMod val="75000"/>
                    <a:lumOff val="25000"/>
                  </a:schemeClr>
                </a:solidFill>
              </a:rPr>
              <a:t>için</a:t>
            </a:r>
            <a:r>
              <a:rPr lang="en-US" sz="1700" dirty="0">
                <a:solidFill>
                  <a:schemeClr val="tx1">
                    <a:lumMod val="75000"/>
                    <a:lumOff val="25000"/>
                  </a:schemeClr>
                </a:solidFill>
              </a:rPr>
              <a:t> </a:t>
            </a:r>
            <a:r>
              <a:rPr lang="en-US" sz="1700" dirty="0" err="1">
                <a:solidFill>
                  <a:schemeClr val="tx1">
                    <a:lumMod val="75000"/>
                    <a:lumOff val="25000"/>
                  </a:schemeClr>
                </a:solidFill>
              </a:rPr>
              <a:t>tercih</a:t>
            </a:r>
            <a:r>
              <a:rPr lang="en-US" sz="1700" dirty="0">
                <a:solidFill>
                  <a:schemeClr val="tx1">
                    <a:lumMod val="75000"/>
                    <a:lumOff val="25000"/>
                  </a:schemeClr>
                </a:solidFill>
              </a:rPr>
              <a:t> </a:t>
            </a:r>
            <a:r>
              <a:rPr lang="en-US" sz="1700" dirty="0" err="1">
                <a:solidFill>
                  <a:schemeClr val="tx1">
                    <a:lumMod val="75000"/>
                    <a:lumOff val="25000"/>
                  </a:schemeClr>
                </a:solidFill>
              </a:rPr>
              <a:t>edilen</a:t>
            </a:r>
            <a:r>
              <a:rPr lang="en-US" sz="1700" dirty="0">
                <a:solidFill>
                  <a:schemeClr val="tx1">
                    <a:lumMod val="75000"/>
                    <a:lumOff val="25000"/>
                  </a:schemeClr>
                </a:solidFill>
              </a:rPr>
              <a:t> </a:t>
            </a:r>
            <a:r>
              <a:rPr lang="en-US" sz="1700" dirty="0" err="1">
                <a:solidFill>
                  <a:schemeClr val="tx1">
                    <a:lumMod val="75000"/>
                    <a:lumOff val="25000"/>
                  </a:schemeClr>
                </a:solidFill>
              </a:rPr>
              <a:t>bir</a:t>
            </a:r>
            <a:r>
              <a:rPr lang="en-US" sz="1700" dirty="0">
                <a:solidFill>
                  <a:schemeClr val="tx1">
                    <a:lumMod val="75000"/>
                    <a:lumOff val="25000"/>
                  </a:schemeClr>
                </a:solidFill>
              </a:rPr>
              <a:t> </a:t>
            </a:r>
            <a:r>
              <a:rPr lang="en-US" sz="1700" dirty="0" err="1">
                <a:solidFill>
                  <a:schemeClr val="tx1">
                    <a:lumMod val="75000"/>
                    <a:lumOff val="25000"/>
                  </a:schemeClr>
                </a:solidFill>
              </a:rPr>
              <a:t>araçtır</a:t>
            </a:r>
            <a:r>
              <a:rPr lang="en-US" sz="1700" dirty="0">
                <a:solidFill>
                  <a:schemeClr val="tx1">
                    <a:lumMod val="75000"/>
                    <a:lumOff val="25000"/>
                  </a:schemeClr>
                </a:solidFill>
              </a:rPr>
              <a:t>.</a:t>
            </a:r>
          </a:p>
          <a:p>
            <a:pPr>
              <a:lnSpc>
                <a:spcPct val="90000"/>
              </a:lnSpc>
              <a:buFont typeface="Wingdings 3" charset="2"/>
              <a:buChar char=""/>
            </a:pPr>
            <a:r>
              <a:rPr lang="en-US" sz="1700" dirty="0">
                <a:solidFill>
                  <a:schemeClr val="tx1">
                    <a:lumMod val="75000"/>
                    <a:lumOff val="25000"/>
                  </a:schemeClr>
                </a:solidFill>
              </a:rPr>
              <a:t>Bu </a:t>
            </a:r>
            <a:r>
              <a:rPr lang="en-US" sz="1700" dirty="0" err="1">
                <a:solidFill>
                  <a:schemeClr val="tx1">
                    <a:lumMod val="75000"/>
                    <a:lumOff val="25000"/>
                  </a:schemeClr>
                </a:solidFill>
              </a:rPr>
              <a:t>arayüz</a:t>
            </a:r>
            <a:r>
              <a:rPr lang="en-US" sz="1700" dirty="0">
                <a:solidFill>
                  <a:schemeClr val="tx1">
                    <a:lumMod val="75000"/>
                    <a:lumOff val="25000"/>
                  </a:schemeClr>
                </a:solidFill>
              </a:rPr>
              <a:t>, </a:t>
            </a:r>
            <a:r>
              <a:rPr lang="en-US" sz="1700" dirty="0" err="1">
                <a:solidFill>
                  <a:schemeClr val="tx1">
                    <a:lumMod val="75000"/>
                    <a:lumOff val="25000"/>
                  </a:schemeClr>
                </a:solidFill>
              </a:rPr>
              <a:t>kullanıcı</a:t>
            </a:r>
            <a:r>
              <a:rPr lang="en-US" sz="1700" dirty="0">
                <a:solidFill>
                  <a:schemeClr val="tx1">
                    <a:lumMod val="75000"/>
                    <a:lumOff val="25000"/>
                  </a:schemeClr>
                </a:solidFill>
              </a:rPr>
              <a:t> </a:t>
            </a:r>
            <a:r>
              <a:rPr lang="en-US" sz="1700" dirty="0" err="1">
                <a:solidFill>
                  <a:schemeClr val="tx1">
                    <a:lumMod val="75000"/>
                    <a:lumOff val="25000"/>
                  </a:schemeClr>
                </a:solidFill>
              </a:rPr>
              <a:t>dostu</a:t>
            </a:r>
            <a:r>
              <a:rPr lang="en-US" sz="1700" dirty="0">
                <a:solidFill>
                  <a:schemeClr val="tx1">
                    <a:lumMod val="75000"/>
                    <a:lumOff val="25000"/>
                  </a:schemeClr>
                </a:solidFill>
              </a:rPr>
              <a:t> </a:t>
            </a:r>
            <a:r>
              <a:rPr lang="en-US" sz="1700" dirty="0" err="1">
                <a:solidFill>
                  <a:schemeClr val="tx1">
                    <a:lumMod val="75000"/>
                    <a:lumOff val="25000"/>
                  </a:schemeClr>
                </a:solidFill>
              </a:rPr>
              <a:t>bir</a:t>
            </a:r>
            <a:r>
              <a:rPr lang="en-US" sz="1700" dirty="0">
                <a:solidFill>
                  <a:schemeClr val="tx1">
                    <a:lumMod val="75000"/>
                    <a:lumOff val="25000"/>
                  </a:schemeClr>
                </a:solidFill>
              </a:rPr>
              <a:t> </a:t>
            </a:r>
            <a:r>
              <a:rPr lang="en-US" sz="1700" dirty="0" err="1">
                <a:solidFill>
                  <a:schemeClr val="tx1">
                    <a:lumMod val="75000"/>
                    <a:lumOff val="25000"/>
                  </a:schemeClr>
                </a:solidFill>
              </a:rPr>
              <a:t>deneyim</a:t>
            </a:r>
            <a:r>
              <a:rPr lang="en-US" sz="1700" dirty="0">
                <a:solidFill>
                  <a:schemeClr val="tx1">
                    <a:lumMod val="75000"/>
                    <a:lumOff val="25000"/>
                  </a:schemeClr>
                </a:solidFill>
              </a:rPr>
              <a:t> </a:t>
            </a:r>
            <a:r>
              <a:rPr lang="en-US" sz="1700" dirty="0" err="1">
                <a:solidFill>
                  <a:schemeClr val="tx1">
                    <a:lumMod val="75000"/>
                    <a:lumOff val="25000"/>
                  </a:schemeClr>
                </a:solidFill>
              </a:rPr>
              <a:t>sunarken</a:t>
            </a:r>
            <a:r>
              <a:rPr lang="en-US" sz="1700" dirty="0">
                <a:solidFill>
                  <a:schemeClr val="tx1">
                    <a:lumMod val="75000"/>
                    <a:lumOff val="25000"/>
                  </a:schemeClr>
                </a:solidFill>
              </a:rPr>
              <a:t> </a:t>
            </a:r>
            <a:r>
              <a:rPr lang="en-US" sz="1700" dirty="0" err="1">
                <a:solidFill>
                  <a:schemeClr val="tx1">
                    <a:lumMod val="75000"/>
                    <a:lumOff val="25000"/>
                  </a:schemeClr>
                </a:solidFill>
              </a:rPr>
              <a:t>aynı</a:t>
            </a:r>
            <a:r>
              <a:rPr lang="en-US" sz="1700" dirty="0">
                <a:solidFill>
                  <a:schemeClr val="tx1">
                    <a:lumMod val="75000"/>
                    <a:lumOff val="25000"/>
                  </a:schemeClr>
                </a:solidFill>
              </a:rPr>
              <a:t> </a:t>
            </a:r>
            <a:r>
              <a:rPr lang="en-US" sz="1700" dirty="0" err="1">
                <a:solidFill>
                  <a:schemeClr val="tx1">
                    <a:lumMod val="75000"/>
                    <a:lumOff val="25000"/>
                  </a:schemeClr>
                </a:solidFill>
              </a:rPr>
              <a:t>zamanda</a:t>
            </a:r>
            <a:r>
              <a:rPr lang="en-US" sz="1700" dirty="0">
                <a:solidFill>
                  <a:schemeClr val="tx1">
                    <a:lumMod val="75000"/>
                    <a:lumOff val="25000"/>
                  </a:schemeClr>
                </a:solidFill>
              </a:rPr>
              <a:t> </a:t>
            </a:r>
            <a:r>
              <a:rPr lang="en-US" sz="1700" dirty="0" err="1">
                <a:solidFill>
                  <a:schemeClr val="tx1">
                    <a:lumMod val="75000"/>
                    <a:lumOff val="25000"/>
                  </a:schemeClr>
                </a:solidFill>
              </a:rPr>
              <a:t>temiz</a:t>
            </a:r>
            <a:r>
              <a:rPr lang="en-US" sz="1700" dirty="0">
                <a:solidFill>
                  <a:schemeClr val="tx1">
                    <a:lumMod val="75000"/>
                    <a:lumOff val="25000"/>
                  </a:schemeClr>
                </a:solidFill>
              </a:rPr>
              <a:t> </a:t>
            </a:r>
            <a:r>
              <a:rPr lang="en-US" sz="1700" dirty="0" err="1">
                <a:solidFill>
                  <a:schemeClr val="tx1">
                    <a:lumMod val="75000"/>
                    <a:lumOff val="25000"/>
                  </a:schemeClr>
                </a:solidFill>
              </a:rPr>
              <a:t>bir</a:t>
            </a:r>
            <a:r>
              <a:rPr lang="en-US" sz="1700" dirty="0">
                <a:solidFill>
                  <a:schemeClr val="tx1">
                    <a:lumMod val="75000"/>
                    <a:lumOff val="25000"/>
                  </a:schemeClr>
                </a:solidFill>
              </a:rPr>
              <a:t> </a:t>
            </a:r>
            <a:r>
              <a:rPr lang="en-US" sz="1700" dirty="0" err="1">
                <a:solidFill>
                  <a:schemeClr val="tx1">
                    <a:lumMod val="75000"/>
                    <a:lumOff val="25000"/>
                  </a:schemeClr>
                </a:solidFill>
              </a:rPr>
              <a:t>görünüme</a:t>
            </a:r>
            <a:r>
              <a:rPr lang="en-US" sz="1700" dirty="0">
                <a:solidFill>
                  <a:schemeClr val="tx1">
                    <a:lumMod val="75000"/>
                    <a:lumOff val="25000"/>
                  </a:schemeClr>
                </a:solidFill>
              </a:rPr>
              <a:t> </a:t>
            </a:r>
            <a:r>
              <a:rPr lang="en-US" sz="1700" dirty="0" err="1">
                <a:solidFill>
                  <a:schemeClr val="tx1">
                    <a:lumMod val="75000"/>
                    <a:lumOff val="25000"/>
                  </a:schemeClr>
                </a:solidFill>
              </a:rPr>
              <a:t>sahiptir</a:t>
            </a:r>
            <a:r>
              <a:rPr lang="en-US" sz="1700" dirty="0">
                <a:solidFill>
                  <a:schemeClr val="tx1">
                    <a:lumMod val="75000"/>
                    <a:lumOff val="25000"/>
                  </a:schemeClr>
                </a:solidFill>
              </a:rPr>
              <a:t>. Veri </a:t>
            </a:r>
            <a:r>
              <a:rPr lang="en-US" sz="1700" dirty="0" err="1">
                <a:solidFill>
                  <a:schemeClr val="tx1">
                    <a:lumMod val="75000"/>
                    <a:lumOff val="25000"/>
                  </a:schemeClr>
                </a:solidFill>
              </a:rPr>
              <a:t>girişi</a:t>
            </a:r>
            <a:r>
              <a:rPr lang="en-US" sz="1700" dirty="0">
                <a:solidFill>
                  <a:schemeClr val="tx1">
                    <a:lumMod val="75000"/>
                    <a:lumOff val="25000"/>
                  </a:schemeClr>
                </a:solidFill>
              </a:rPr>
              <a:t> </a:t>
            </a:r>
            <a:r>
              <a:rPr lang="en-US" sz="1700" dirty="0" err="1">
                <a:solidFill>
                  <a:schemeClr val="tx1">
                    <a:lumMod val="75000"/>
                    <a:lumOff val="25000"/>
                  </a:schemeClr>
                </a:solidFill>
              </a:rPr>
              <a:t>ve</a:t>
            </a:r>
            <a:r>
              <a:rPr lang="en-US" sz="1700" dirty="0">
                <a:solidFill>
                  <a:schemeClr val="tx1">
                    <a:lumMod val="75000"/>
                    <a:lumOff val="25000"/>
                  </a:schemeClr>
                </a:solidFill>
              </a:rPr>
              <a:t> </a:t>
            </a:r>
            <a:r>
              <a:rPr lang="en-US" sz="1700" dirty="0" err="1">
                <a:solidFill>
                  <a:schemeClr val="tx1">
                    <a:lumMod val="75000"/>
                    <a:lumOff val="25000"/>
                  </a:schemeClr>
                </a:solidFill>
              </a:rPr>
              <a:t>işlemler</a:t>
            </a:r>
            <a:r>
              <a:rPr lang="en-US" sz="1700" dirty="0">
                <a:solidFill>
                  <a:schemeClr val="tx1">
                    <a:lumMod val="75000"/>
                    <a:lumOff val="25000"/>
                  </a:schemeClr>
                </a:solidFill>
              </a:rPr>
              <a:t> </a:t>
            </a:r>
            <a:r>
              <a:rPr lang="en-US" sz="1700" dirty="0" err="1">
                <a:solidFill>
                  <a:schemeClr val="tx1">
                    <a:lumMod val="75000"/>
                    <a:lumOff val="25000"/>
                  </a:schemeClr>
                </a:solidFill>
              </a:rPr>
              <a:t>adım</a:t>
            </a:r>
            <a:r>
              <a:rPr lang="en-US" sz="1700" dirty="0">
                <a:solidFill>
                  <a:schemeClr val="tx1">
                    <a:lumMod val="75000"/>
                    <a:lumOff val="25000"/>
                  </a:schemeClr>
                </a:solidFill>
              </a:rPr>
              <a:t> </a:t>
            </a:r>
            <a:r>
              <a:rPr lang="en-US" sz="1700" dirty="0" err="1">
                <a:solidFill>
                  <a:schemeClr val="tx1">
                    <a:lumMod val="75000"/>
                    <a:lumOff val="25000"/>
                  </a:schemeClr>
                </a:solidFill>
              </a:rPr>
              <a:t>adım</a:t>
            </a:r>
            <a:r>
              <a:rPr lang="en-US" sz="1700" dirty="0">
                <a:solidFill>
                  <a:schemeClr val="tx1">
                    <a:lumMod val="75000"/>
                    <a:lumOff val="25000"/>
                  </a:schemeClr>
                </a:solidFill>
              </a:rPr>
              <a:t> </a:t>
            </a:r>
            <a:r>
              <a:rPr lang="en-US" sz="1700" dirty="0" err="1">
                <a:solidFill>
                  <a:schemeClr val="tx1">
                    <a:lumMod val="75000"/>
                    <a:lumOff val="25000"/>
                  </a:schemeClr>
                </a:solidFill>
              </a:rPr>
              <a:t>yönlendirilirken</a:t>
            </a:r>
            <a:r>
              <a:rPr lang="en-US" sz="1700" dirty="0">
                <a:solidFill>
                  <a:schemeClr val="tx1">
                    <a:lumMod val="75000"/>
                    <a:lumOff val="25000"/>
                  </a:schemeClr>
                </a:solidFill>
              </a:rPr>
              <a:t>, </a:t>
            </a:r>
            <a:r>
              <a:rPr lang="en-US" sz="1700" dirty="0" err="1">
                <a:solidFill>
                  <a:schemeClr val="tx1">
                    <a:lumMod val="75000"/>
                    <a:lumOff val="25000"/>
                  </a:schemeClr>
                </a:solidFill>
              </a:rPr>
              <a:t>kullanıcılar</a:t>
            </a:r>
            <a:r>
              <a:rPr lang="en-US" sz="1700" dirty="0">
                <a:solidFill>
                  <a:schemeClr val="tx1">
                    <a:lumMod val="75000"/>
                    <a:lumOff val="25000"/>
                  </a:schemeClr>
                </a:solidFill>
              </a:rPr>
              <a:t> </a:t>
            </a:r>
            <a:r>
              <a:rPr lang="en-US" sz="1700" dirty="0" err="1">
                <a:solidFill>
                  <a:schemeClr val="tx1">
                    <a:lumMod val="75000"/>
                    <a:lumOff val="25000"/>
                  </a:schemeClr>
                </a:solidFill>
              </a:rPr>
              <a:t>araç</a:t>
            </a:r>
            <a:r>
              <a:rPr lang="en-US" sz="1700" dirty="0">
                <a:solidFill>
                  <a:schemeClr val="tx1">
                    <a:lumMod val="75000"/>
                    <a:lumOff val="25000"/>
                  </a:schemeClr>
                </a:solidFill>
              </a:rPr>
              <a:t> </a:t>
            </a:r>
            <a:r>
              <a:rPr lang="en-US" sz="1700" dirty="0" err="1">
                <a:solidFill>
                  <a:schemeClr val="tx1">
                    <a:lumMod val="75000"/>
                    <a:lumOff val="25000"/>
                  </a:schemeClr>
                </a:solidFill>
              </a:rPr>
              <a:t>kiralama</a:t>
            </a:r>
            <a:r>
              <a:rPr lang="en-US" sz="1700" dirty="0">
                <a:solidFill>
                  <a:schemeClr val="tx1">
                    <a:lumMod val="75000"/>
                    <a:lumOff val="25000"/>
                  </a:schemeClr>
                </a:solidFill>
              </a:rPr>
              <a:t> </a:t>
            </a:r>
            <a:r>
              <a:rPr lang="en-US" sz="1700" dirty="0" err="1">
                <a:solidFill>
                  <a:schemeClr val="tx1">
                    <a:lumMod val="75000"/>
                    <a:lumOff val="25000"/>
                  </a:schemeClr>
                </a:solidFill>
              </a:rPr>
              <a:t>işlemlerini</a:t>
            </a:r>
            <a:r>
              <a:rPr lang="en-US" sz="1700" dirty="0">
                <a:solidFill>
                  <a:schemeClr val="tx1">
                    <a:lumMod val="75000"/>
                    <a:lumOff val="25000"/>
                  </a:schemeClr>
                </a:solidFill>
              </a:rPr>
              <a:t> </a:t>
            </a:r>
            <a:r>
              <a:rPr lang="en-US" sz="1700" dirty="0" err="1">
                <a:solidFill>
                  <a:schemeClr val="tx1">
                    <a:lumMod val="75000"/>
                    <a:lumOff val="25000"/>
                  </a:schemeClr>
                </a:solidFill>
              </a:rPr>
              <a:t>kolaylıkla</a:t>
            </a:r>
            <a:r>
              <a:rPr lang="en-US" sz="1700" dirty="0">
                <a:solidFill>
                  <a:schemeClr val="tx1">
                    <a:lumMod val="75000"/>
                    <a:lumOff val="25000"/>
                  </a:schemeClr>
                </a:solidFill>
              </a:rPr>
              <a:t> </a:t>
            </a:r>
            <a:r>
              <a:rPr lang="en-US" sz="1700" dirty="0" err="1">
                <a:solidFill>
                  <a:schemeClr val="tx1">
                    <a:lumMod val="75000"/>
                    <a:lumOff val="25000"/>
                  </a:schemeClr>
                </a:solidFill>
              </a:rPr>
              <a:t>gerçekleştirebilirler</a:t>
            </a:r>
            <a:r>
              <a:rPr lang="en-US" sz="1700" dirty="0">
                <a:solidFill>
                  <a:schemeClr val="tx1">
                    <a:lumMod val="75000"/>
                    <a:lumOff val="25000"/>
                  </a:schemeClr>
                </a:solidFill>
              </a:rPr>
              <a:t>. Bu da </a:t>
            </a:r>
            <a:r>
              <a:rPr lang="en-US" sz="1700" dirty="0" err="1">
                <a:solidFill>
                  <a:schemeClr val="tx1">
                    <a:lumMod val="75000"/>
                    <a:lumOff val="25000"/>
                  </a:schemeClr>
                </a:solidFill>
              </a:rPr>
              <a:t>kullanıcı</a:t>
            </a:r>
            <a:r>
              <a:rPr lang="en-US" sz="1700" dirty="0">
                <a:solidFill>
                  <a:schemeClr val="tx1">
                    <a:lumMod val="75000"/>
                    <a:lumOff val="25000"/>
                  </a:schemeClr>
                </a:solidFill>
              </a:rPr>
              <a:t> </a:t>
            </a:r>
            <a:r>
              <a:rPr lang="en-US" sz="1700" dirty="0" err="1">
                <a:solidFill>
                  <a:schemeClr val="tx1">
                    <a:lumMod val="75000"/>
                    <a:lumOff val="25000"/>
                  </a:schemeClr>
                </a:solidFill>
              </a:rPr>
              <a:t>memnuniyetini</a:t>
            </a:r>
            <a:r>
              <a:rPr lang="en-US" sz="1700" dirty="0">
                <a:solidFill>
                  <a:schemeClr val="tx1">
                    <a:lumMod val="75000"/>
                    <a:lumOff val="25000"/>
                  </a:schemeClr>
                </a:solidFill>
              </a:rPr>
              <a:t> </a:t>
            </a:r>
            <a:r>
              <a:rPr lang="en-US" sz="1700" dirty="0" err="1">
                <a:solidFill>
                  <a:schemeClr val="tx1">
                    <a:lumMod val="75000"/>
                    <a:lumOff val="25000"/>
                  </a:schemeClr>
                </a:solidFill>
              </a:rPr>
              <a:t>artırarak</a:t>
            </a:r>
            <a:r>
              <a:rPr lang="en-US" sz="1700" dirty="0">
                <a:solidFill>
                  <a:schemeClr val="tx1">
                    <a:lumMod val="75000"/>
                    <a:lumOff val="25000"/>
                  </a:schemeClr>
                </a:solidFill>
              </a:rPr>
              <a:t> </a:t>
            </a:r>
            <a:r>
              <a:rPr lang="en-US" sz="1700" dirty="0" err="1">
                <a:solidFill>
                  <a:schemeClr val="tx1">
                    <a:lumMod val="75000"/>
                    <a:lumOff val="25000"/>
                  </a:schemeClr>
                </a:solidFill>
              </a:rPr>
              <a:t>uygulamanın</a:t>
            </a:r>
            <a:r>
              <a:rPr lang="en-US" sz="1700" dirty="0">
                <a:solidFill>
                  <a:schemeClr val="tx1">
                    <a:lumMod val="75000"/>
                    <a:lumOff val="25000"/>
                  </a:schemeClr>
                </a:solidFill>
              </a:rPr>
              <a:t> </a:t>
            </a:r>
            <a:r>
              <a:rPr lang="en-US" sz="1700" dirty="0" err="1">
                <a:solidFill>
                  <a:schemeClr val="tx1">
                    <a:lumMod val="75000"/>
                    <a:lumOff val="25000"/>
                  </a:schemeClr>
                </a:solidFill>
              </a:rPr>
              <a:t>kullanılabilirliğini</a:t>
            </a:r>
            <a:r>
              <a:rPr lang="en-US" sz="1700" dirty="0">
                <a:solidFill>
                  <a:schemeClr val="tx1">
                    <a:lumMod val="75000"/>
                    <a:lumOff val="25000"/>
                  </a:schemeClr>
                </a:solidFill>
              </a:rPr>
              <a:t> </a:t>
            </a:r>
            <a:r>
              <a:rPr lang="en-US" sz="1700" dirty="0" err="1">
                <a:solidFill>
                  <a:schemeClr val="tx1">
                    <a:lumMod val="75000"/>
                    <a:lumOff val="25000"/>
                  </a:schemeClr>
                </a:solidFill>
              </a:rPr>
              <a:t>artırır</a:t>
            </a:r>
            <a:r>
              <a:rPr lang="en-US" sz="1700" dirty="0">
                <a:solidFill>
                  <a:schemeClr val="tx1">
                    <a:lumMod val="75000"/>
                    <a:lumOff val="25000"/>
                  </a:schemeClr>
                </a:solidFill>
              </a:rPr>
              <a:t>.</a:t>
            </a:r>
          </a:p>
          <a:p>
            <a:pPr>
              <a:lnSpc>
                <a:spcPct val="90000"/>
              </a:lnSpc>
              <a:buFont typeface="Wingdings 3" charset="2"/>
              <a:buChar char=""/>
            </a:pPr>
            <a:endParaRPr lang="en-US" sz="1700" dirty="0">
              <a:solidFill>
                <a:schemeClr val="tx1">
                  <a:lumMod val="75000"/>
                  <a:lumOff val="25000"/>
                </a:schemeClr>
              </a:solidFill>
            </a:endParaRPr>
          </a:p>
        </p:txBody>
      </p:sp>
    </p:spTree>
    <p:extLst>
      <p:ext uri="{BB962C8B-B14F-4D97-AF65-F5344CB8AC3E}">
        <p14:creationId xmlns:p14="http://schemas.microsoft.com/office/powerpoint/2010/main" val="2732757452"/>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7084313B-C03D-4981-9786-879159A6039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2" name="Rectangle 11">
              <a:extLst>
                <a:ext uri="{FF2B5EF4-FFF2-40B4-BE49-F238E27FC236}">
                  <a16:creationId xmlns:a16="http://schemas.microsoft.com/office/drawing/2014/main" id="{A99190B9-52DD-45DC-BE21-AACE88FEC7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3" name="Oval 12">
              <a:extLst>
                <a:ext uri="{FF2B5EF4-FFF2-40B4-BE49-F238E27FC236}">
                  <a16:creationId xmlns:a16="http://schemas.microsoft.com/office/drawing/2014/main" id="{D1EE260A-12FB-4D71-A318-71BED7FF31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4" name="Oval 13">
              <a:extLst>
                <a:ext uri="{FF2B5EF4-FFF2-40B4-BE49-F238E27FC236}">
                  <a16:creationId xmlns:a16="http://schemas.microsoft.com/office/drawing/2014/main" id="{B52EC39A-8D44-4CEF-820F-A442CFA42D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5" name="Oval 14">
              <a:extLst>
                <a:ext uri="{FF2B5EF4-FFF2-40B4-BE49-F238E27FC236}">
                  <a16:creationId xmlns:a16="http://schemas.microsoft.com/office/drawing/2014/main" id="{2D010773-529F-4A3D-A0AB-E7CE12DC61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6" name="Oval 15">
              <a:extLst>
                <a:ext uri="{FF2B5EF4-FFF2-40B4-BE49-F238E27FC236}">
                  <a16:creationId xmlns:a16="http://schemas.microsoft.com/office/drawing/2014/main" id="{D7582733-2D5B-4103-A63C-0D0D81780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7" name="Oval 16">
              <a:extLst>
                <a:ext uri="{FF2B5EF4-FFF2-40B4-BE49-F238E27FC236}">
                  <a16:creationId xmlns:a16="http://schemas.microsoft.com/office/drawing/2014/main" id="{6D073C2A-0E86-458E-88D4-27124FDADC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8" name="Freeform 5">
              <a:extLst>
                <a:ext uri="{FF2B5EF4-FFF2-40B4-BE49-F238E27FC236}">
                  <a16:creationId xmlns:a16="http://schemas.microsoft.com/office/drawing/2014/main" id="{01A64F04-7AF7-48B9-A1B0-956BBCEEFE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tr-TR"/>
            </a:p>
          </p:txBody>
        </p:sp>
        <p:sp>
          <p:nvSpPr>
            <p:cNvPr id="19" name="Freeform 5">
              <a:extLst>
                <a:ext uri="{FF2B5EF4-FFF2-40B4-BE49-F238E27FC236}">
                  <a16:creationId xmlns:a16="http://schemas.microsoft.com/office/drawing/2014/main" id="{989ABE99-7694-4211-A627-459BE5422B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tr-TR"/>
            </a:p>
          </p:txBody>
        </p:sp>
        <p:sp>
          <p:nvSpPr>
            <p:cNvPr id="20" name="Freeform 5">
              <a:extLst>
                <a:ext uri="{FF2B5EF4-FFF2-40B4-BE49-F238E27FC236}">
                  <a16:creationId xmlns:a16="http://schemas.microsoft.com/office/drawing/2014/main" id="{254B4214-6F53-497C-8322-9CE8158AA3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tr-TR"/>
            </a:p>
          </p:txBody>
        </p:sp>
      </p:grpSp>
      <p:sp>
        <p:nvSpPr>
          <p:cNvPr id="22" name="Rectangle 21">
            <a:extLst>
              <a:ext uri="{FF2B5EF4-FFF2-40B4-BE49-F238E27FC236}">
                <a16:creationId xmlns:a16="http://schemas.microsoft.com/office/drawing/2014/main" id="{20E145FF-1D18-4246-A2BA-9F6B4D5336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useBgFill="1">
        <p:nvSpPr>
          <p:cNvPr id="24" name="Rectangle 23">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7" name="Rectangle 26">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28"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tr-TR"/>
            </a:p>
          </p:txBody>
        </p:sp>
      </p:grpSp>
      <p:sp>
        <p:nvSpPr>
          <p:cNvPr id="2" name="Başlık 1">
            <a:extLst>
              <a:ext uri="{FF2B5EF4-FFF2-40B4-BE49-F238E27FC236}">
                <a16:creationId xmlns:a16="http://schemas.microsoft.com/office/drawing/2014/main" id="{AA75FDDD-8479-E7F4-5CC4-C82DAAE9F15B}"/>
              </a:ext>
            </a:extLst>
          </p:cNvPr>
          <p:cNvSpPr>
            <a:spLocks noGrp="1"/>
          </p:cNvSpPr>
          <p:nvPr>
            <p:ph type="title"/>
          </p:nvPr>
        </p:nvSpPr>
        <p:spPr>
          <a:xfrm>
            <a:off x="836247" y="1085549"/>
            <a:ext cx="3430947" cy="4686903"/>
          </a:xfrm>
        </p:spPr>
        <p:txBody>
          <a:bodyPr vert="horz" lIns="91440" tIns="45720" rIns="91440" bIns="45720" rtlCol="0" anchor="ctr">
            <a:normAutofit/>
          </a:bodyPr>
          <a:lstStyle/>
          <a:p>
            <a:pPr algn="r"/>
            <a:r>
              <a:rPr lang="en-US">
                <a:solidFill>
                  <a:schemeClr val="tx1"/>
                </a:solidFill>
              </a:rPr>
              <a:t>SONUÇ</a:t>
            </a:r>
          </a:p>
        </p:txBody>
      </p:sp>
      <p:cxnSp>
        <p:nvCxnSpPr>
          <p:cNvPr id="30" name="Straight Connector 29">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6" name="Metin kutusu 5">
            <a:extLst>
              <a:ext uri="{FF2B5EF4-FFF2-40B4-BE49-F238E27FC236}">
                <a16:creationId xmlns:a16="http://schemas.microsoft.com/office/drawing/2014/main" id="{BA9CE100-428A-67B1-5D8C-9847B7DA13FC}"/>
              </a:ext>
            </a:extLst>
          </p:cNvPr>
          <p:cNvSpPr txBox="1"/>
          <p:nvPr/>
        </p:nvSpPr>
        <p:spPr>
          <a:xfrm>
            <a:off x="5041399" y="1085549"/>
            <a:ext cx="5579707" cy="4686903"/>
          </a:xfrm>
          <a:prstGeom prst="rect">
            <a:avLst/>
          </a:prstGeom>
        </p:spPr>
        <p:txBody>
          <a:bodyPr vert="horz" lIns="91440" tIns="45720" rIns="91440" bIns="45720" rtlCol="0" anchor="ctr">
            <a:normAutofit/>
          </a:bodyPr>
          <a:lstStyle/>
          <a:p>
            <a:pPr>
              <a:lnSpc>
                <a:spcPct val="90000"/>
              </a:lnSpc>
              <a:spcBef>
                <a:spcPts val="1000"/>
              </a:spcBef>
              <a:buClr>
                <a:schemeClr val="accent1"/>
              </a:buClr>
              <a:buSzPct val="80000"/>
              <a:buFont typeface="Wingdings 3" charset="2"/>
              <a:buChar char=""/>
            </a:pPr>
            <a:r>
              <a:rPr lang="en-US" sz="1300" dirty="0" err="1"/>
              <a:t>Araç</a:t>
            </a:r>
            <a:r>
              <a:rPr lang="en-US" sz="1300" dirty="0"/>
              <a:t> </a:t>
            </a:r>
            <a:r>
              <a:rPr lang="en-US" sz="1300" dirty="0" err="1"/>
              <a:t>kiralama</a:t>
            </a:r>
            <a:r>
              <a:rPr lang="en-US" sz="1300" dirty="0"/>
              <a:t> </a:t>
            </a:r>
            <a:r>
              <a:rPr lang="en-US" sz="1300" dirty="0" err="1"/>
              <a:t>uygulaması</a:t>
            </a:r>
            <a:r>
              <a:rPr lang="en-US" sz="1300" dirty="0"/>
              <a:t>, Python </a:t>
            </a:r>
            <a:r>
              <a:rPr lang="en-US" sz="1300" dirty="0" err="1"/>
              <a:t>programlama</a:t>
            </a:r>
            <a:r>
              <a:rPr lang="en-US" sz="1300" dirty="0"/>
              <a:t> </a:t>
            </a:r>
            <a:r>
              <a:rPr lang="en-US" sz="1300" dirty="0" err="1"/>
              <a:t>dili</a:t>
            </a:r>
            <a:r>
              <a:rPr lang="en-US" sz="1300" dirty="0"/>
              <a:t> </a:t>
            </a:r>
            <a:r>
              <a:rPr lang="en-US" sz="1300" dirty="0" err="1"/>
              <a:t>ve</a:t>
            </a:r>
            <a:r>
              <a:rPr lang="en-US" sz="1300" dirty="0"/>
              <a:t> </a:t>
            </a:r>
            <a:r>
              <a:rPr lang="en-US" sz="1300" dirty="0" err="1"/>
              <a:t>nesne</a:t>
            </a:r>
            <a:r>
              <a:rPr lang="en-US" sz="1300" dirty="0"/>
              <a:t> </a:t>
            </a:r>
            <a:r>
              <a:rPr lang="en-US" sz="1300" dirty="0" err="1"/>
              <a:t>tabanlı</a:t>
            </a:r>
            <a:r>
              <a:rPr lang="en-US" sz="1300" dirty="0"/>
              <a:t> </a:t>
            </a:r>
            <a:r>
              <a:rPr lang="en-US" sz="1300" dirty="0" err="1"/>
              <a:t>programlama</a:t>
            </a:r>
            <a:r>
              <a:rPr lang="en-US" sz="1300" dirty="0"/>
              <a:t> (OOP) </a:t>
            </a:r>
            <a:r>
              <a:rPr lang="en-US" sz="1300" dirty="0" err="1"/>
              <a:t>prensipleri</a:t>
            </a:r>
            <a:r>
              <a:rPr lang="en-US" sz="1300" dirty="0"/>
              <a:t> </a:t>
            </a:r>
            <a:r>
              <a:rPr lang="en-US" sz="1300" dirty="0" err="1"/>
              <a:t>kullanılarak</a:t>
            </a:r>
            <a:r>
              <a:rPr lang="en-US" sz="1300" dirty="0"/>
              <a:t> </a:t>
            </a:r>
            <a:r>
              <a:rPr lang="en-US" sz="1300" dirty="0" err="1"/>
              <a:t>geliştirilmiştir</a:t>
            </a:r>
            <a:r>
              <a:rPr lang="en-US" sz="1300" dirty="0"/>
              <a:t>. </a:t>
            </a:r>
          </a:p>
          <a:p>
            <a:pPr>
              <a:lnSpc>
                <a:spcPct val="90000"/>
              </a:lnSpc>
              <a:spcBef>
                <a:spcPts val="1000"/>
              </a:spcBef>
              <a:buClr>
                <a:schemeClr val="accent1"/>
              </a:buClr>
              <a:buSzPct val="80000"/>
              <a:buFont typeface="Wingdings 3" charset="2"/>
              <a:buChar char=""/>
            </a:pPr>
            <a:endParaRPr lang="en-US" sz="1300" dirty="0"/>
          </a:p>
          <a:p>
            <a:pPr>
              <a:lnSpc>
                <a:spcPct val="90000"/>
              </a:lnSpc>
              <a:spcBef>
                <a:spcPts val="1000"/>
              </a:spcBef>
              <a:buClr>
                <a:schemeClr val="accent1"/>
              </a:buClr>
              <a:buSzPct val="80000"/>
              <a:buFont typeface="Wingdings 3" charset="2"/>
              <a:buChar char=""/>
            </a:pPr>
            <a:r>
              <a:rPr lang="en-US" sz="1300" dirty="0"/>
              <a:t>GUI </a:t>
            </a:r>
            <a:r>
              <a:rPr lang="en-US" sz="1300" dirty="0" err="1"/>
              <a:t>arayüzü</a:t>
            </a:r>
            <a:r>
              <a:rPr lang="en-US" sz="1300" dirty="0"/>
              <a:t>, </a:t>
            </a:r>
            <a:r>
              <a:rPr lang="en-US" sz="1300" dirty="0" err="1"/>
              <a:t>kullanıcıları</a:t>
            </a:r>
            <a:r>
              <a:rPr lang="en-US" sz="1300" dirty="0"/>
              <a:t> </a:t>
            </a:r>
            <a:r>
              <a:rPr lang="en-US" sz="1300" dirty="0" err="1"/>
              <a:t>müşteri</a:t>
            </a:r>
            <a:r>
              <a:rPr lang="en-US" sz="1300" dirty="0"/>
              <a:t> </a:t>
            </a:r>
            <a:r>
              <a:rPr lang="en-US" sz="1300" dirty="0" err="1"/>
              <a:t>girişinden</a:t>
            </a:r>
            <a:r>
              <a:rPr lang="en-US" sz="1300" dirty="0"/>
              <a:t> </a:t>
            </a:r>
            <a:r>
              <a:rPr lang="en-US" sz="1300" dirty="0" err="1"/>
              <a:t>araç</a:t>
            </a:r>
            <a:r>
              <a:rPr lang="en-US" sz="1300" dirty="0"/>
              <a:t> </a:t>
            </a:r>
            <a:r>
              <a:rPr lang="en-US" sz="1300" dirty="0" err="1"/>
              <a:t>seçimine</a:t>
            </a:r>
            <a:r>
              <a:rPr lang="en-US" sz="1300" dirty="0"/>
              <a:t> </a:t>
            </a:r>
            <a:r>
              <a:rPr lang="en-US" sz="1300" dirty="0" err="1"/>
              <a:t>ve</a:t>
            </a:r>
            <a:r>
              <a:rPr lang="en-US" sz="1300" dirty="0"/>
              <a:t> </a:t>
            </a:r>
            <a:r>
              <a:rPr lang="en-US" sz="1300" dirty="0" err="1"/>
              <a:t>kiralama</a:t>
            </a:r>
            <a:r>
              <a:rPr lang="en-US" sz="1300" dirty="0"/>
              <a:t> </a:t>
            </a:r>
            <a:r>
              <a:rPr lang="en-US" sz="1300" dirty="0" err="1"/>
              <a:t>sürecine</a:t>
            </a:r>
            <a:r>
              <a:rPr lang="en-US" sz="1300" dirty="0"/>
              <a:t> </a:t>
            </a:r>
            <a:r>
              <a:rPr lang="en-US" sz="1300" dirty="0" err="1"/>
              <a:t>kadar</a:t>
            </a:r>
            <a:r>
              <a:rPr lang="en-US" sz="1300" dirty="0"/>
              <a:t> </a:t>
            </a:r>
            <a:r>
              <a:rPr lang="en-US" sz="1300" dirty="0" err="1"/>
              <a:t>adım</a:t>
            </a:r>
            <a:r>
              <a:rPr lang="en-US" sz="1300" dirty="0"/>
              <a:t> </a:t>
            </a:r>
            <a:r>
              <a:rPr lang="en-US" sz="1300" dirty="0" err="1"/>
              <a:t>adım</a:t>
            </a:r>
            <a:r>
              <a:rPr lang="en-US" sz="1300" dirty="0"/>
              <a:t> </a:t>
            </a:r>
            <a:r>
              <a:rPr lang="en-US" sz="1300" dirty="0" err="1"/>
              <a:t>yönlendirerek</a:t>
            </a:r>
            <a:r>
              <a:rPr lang="en-US" sz="1300" dirty="0"/>
              <a:t> </a:t>
            </a:r>
            <a:r>
              <a:rPr lang="en-US" sz="1300" dirty="0" err="1"/>
              <a:t>kolay</a:t>
            </a:r>
            <a:r>
              <a:rPr lang="en-US" sz="1300" dirty="0"/>
              <a:t> </a:t>
            </a:r>
            <a:r>
              <a:rPr lang="en-US" sz="1300" dirty="0" err="1"/>
              <a:t>bir</a:t>
            </a:r>
            <a:r>
              <a:rPr lang="en-US" sz="1300" dirty="0"/>
              <a:t> </a:t>
            </a:r>
            <a:r>
              <a:rPr lang="en-US" sz="1300" dirty="0" err="1"/>
              <a:t>kullanıcı</a:t>
            </a:r>
            <a:r>
              <a:rPr lang="en-US" sz="1300" dirty="0"/>
              <a:t> </a:t>
            </a:r>
            <a:r>
              <a:rPr lang="en-US" sz="1300" dirty="0" err="1"/>
              <a:t>deneyimi</a:t>
            </a:r>
            <a:r>
              <a:rPr lang="en-US" sz="1300" dirty="0"/>
              <a:t> </a:t>
            </a:r>
            <a:r>
              <a:rPr lang="en-US" sz="1300" dirty="0" err="1"/>
              <a:t>sunmayı</a:t>
            </a:r>
            <a:r>
              <a:rPr lang="en-US" sz="1300" dirty="0"/>
              <a:t> </a:t>
            </a:r>
            <a:r>
              <a:rPr lang="en-US" sz="1300" dirty="0" err="1"/>
              <a:t>amaçlamıştır</a:t>
            </a:r>
            <a:r>
              <a:rPr lang="en-US" sz="1300" dirty="0"/>
              <a:t>.</a:t>
            </a:r>
          </a:p>
          <a:p>
            <a:pPr>
              <a:lnSpc>
                <a:spcPct val="90000"/>
              </a:lnSpc>
              <a:spcBef>
                <a:spcPts val="1000"/>
              </a:spcBef>
              <a:buClr>
                <a:schemeClr val="accent1"/>
              </a:buClr>
              <a:buSzPct val="80000"/>
              <a:buFont typeface="Wingdings 3" charset="2"/>
              <a:buChar char=""/>
            </a:pPr>
            <a:endParaRPr lang="en-US" sz="1300" dirty="0"/>
          </a:p>
          <a:p>
            <a:pPr>
              <a:lnSpc>
                <a:spcPct val="90000"/>
              </a:lnSpc>
              <a:spcBef>
                <a:spcPts val="1000"/>
              </a:spcBef>
              <a:buClr>
                <a:schemeClr val="accent1"/>
              </a:buClr>
              <a:buSzPct val="80000"/>
              <a:buFont typeface="Wingdings 3" charset="2"/>
              <a:buChar char=""/>
            </a:pPr>
            <a:r>
              <a:rPr lang="en-US" sz="1300" dirty="0" err="1"/>
              <a:t>Kullanıcılar</a:t>
            </a:r>
            <a:r>
              <a:rPr lang="en-US" sz="1300" dirty="0"/>
              <a:t>, </a:t>
            </a:r>
            <a:r>
              <a:rPr lang="en-US" sz="1300" dirty="0" err="1"/>
              <a:t>adlarını</a:t>
            </a:r>
            <a:r>
              <a:rPr lang="en-US" sz="1300" dirty="0"/>
              <a:t> </a:t>
            </a:r>
            <a:r>
              <a:rPr lang="en-US" sz="1300" dirty="0" err="1"/>
              <a:t>girdikten</a:t>
            </a:r>
            <a:r>
              <a:rPr lang="en-US" sz="1300" dirty="0"/>
              <a:t> </a:t>
            </a:r>
            <a:r>
              <a:rPr lang="en-US" sz="1300" dirty="0" err="1"/>
              <a:t>sonra</a:t>
            </a:r>
            <a:r>
              <a:rPr lang="en-US" sz="1300" dirty="0"/>
              <a:t> </a:t>
            </a:r>
            <a:r>
              <a:rPr lang="en-US" sz="1300" dirty="0" err="1"/>
              <a:t>mevcut</a:t>
            </a:r>
            <a:r>
              <a:rPr lang="en-US" sz="1300" dirty="0"/>
              <a:t> </a:t>
            </a:r>
            <a:r>
              <a:rPr lang="en-US" sz="1300" dirty="0" err="1"/>
              <a:t>araç</a:t>
            </a:r>
            <a:r>
              <a:rPr lang="en-US" sz="1300" dirty="0"/>
              <a:t> </a:t>
            </a:r>
            <a:r>
              <a:rPr lang="en-US" sz="1300" dirty="0" err="1"/>
              <a:t>listesinden</a:t>
            </a:r>
            <a:r>
              <a:rPr lang="en-US" sz="1300" dirty="0"/>
              <a:t> </a:t>
            </a:r>
            <a:r>
              <a:rPr lang="en-US" sz="1300" dirty="0" err="1"/>
              <a:t>seçim</a:t>
            </a:r>
            <a:r>
              <a:rPr lang="en-US" sz="1300" dirty="0"/>
              <a:t> </a:t>
            </a:r>
            <a:r>
              <a:rPr lang="en-US" sz="1300" dirty="0" err="1"/>
              <a:t>yapabilir</a:t>
            </a:r>
            <a:r>
              <a:rPr lang="en-US" sz="1300" dirty="0"/>
              <a:t> </a:t>
            </a:r>
            <a:r>
              <a:rPr lang="en-US" sz="1300" dirty="0" err="1"/>
              <a:t>ve</a:t>
            </a:r>
            <a:r>
              <a:rPr lang="en-US" sz="1300" dirty="0"/>
              <a:t> </a:t>
            </a:r>
            <a:r>
              <a:rPr lang="en-US" sz="1300" dirty="0" err="1"/>
              <a:t>kiralama</a:t>
            </a:r>
            <a:r>
              <a:rPr lang="en-US" sz="1300" dirty="0"/>
              <a:t> </a:t>
            </a:r>
            <a:r>
              <a:rPr lang="en-US" sz="1300" dirty="0" err="1"/>
              <a:t>işlemlerini</a:t>
            </a:r>
            <a:r>
              <a:rPr lang="en-US" sz="1300" dirty="0"/>
              <a:t> </a:t>
            </a:r>
            <a:r>
              <a:rPr lang="en-US" sz="1300" dirty="0" err="1"/>
              <a:t>güvenli</a:t>
            </a:r>
            <a:r>
              <a:rPr lang="en-US" sz="1300" dirty="0"/>
              <a:t> </a:t>
            </a:r>
            <a:r>
              <a:rPr lang="en-US" sz="1300" dirty="0" err="1"/>
              <a:t>bir</a:t>
            </a:r>
            <a:r>
              <a:rPr lang="en-US" sz="1300" dirty="0"/>
              <a:t> </a:t>
            </a:r>
            <a:r>
              <a:rPr lang="en-US" sz="1300" dirty="0" err="1"/>
              <a:t>şekilde</a:t>
            </a:r>
            <a:r>
              <a:rPr lang="en-US" sz="1300" dirty="0"/>
              <a:t> </a:t>
            </a:r>
            <a:r>
              <a:rPr lang="en-US" sz="1300" dirty="0" err="1"/>
              <a:t>tamamlayabilirler</a:t>
            </a:r>
            <a:r>
              <a:rPr lang="en-US" sz="1300" dirty="0"/>
              <a:t>. </a:t>
            </a:r>
            <a:r>
              <a:rPr lang="en-US" sz="1300" dirty="0" err="1"/>
              <a:t>Uygulama</a:t>
            </a:r>
            <a:r>
              <a:rPr lang="en-US" sz="1300" dirty="0"/>
              <a:t>, </a:t>
            </a:r>
            <a:r>
              <a:rPr lang="en-US" sz="1300" dirty="0" err="1"/>
              <a:t>nesne</a:t>
            </a:r>
            <a:r>
              <a:rPr lang="en-US" sz="1300" dirty="0"/>
              <a:t> </a:t>
            </a:r>
            <a:r>
              <a:rPr lang="en-US" sz="1300" dirty="0" err="1"/>
              <a:t>tabanlı</a:t>
            </a:r>
            <a:r>
              <a:rPr lang="en-US" sz="1300" dirty="0"/>
              <a:t> </a:t>
            </a:r>
            <a:r>
              <a:rPr lang="en-US" sz="1300" dirty="0" err="1"/>
              <a:t>programlama</a:t>
            </a:r>
            <a:r>
              <a:rPr lang="en-US" sz="1300" dirty="0"/>
              <a:t> (OOP) </a:t>
            </a:r>
            <a:r>
              <a:rPr lang="en-US" sz="1300" dirty="0" err="1"/>
              <a:t>prensipleri</a:t>
            </a:r>
            <a:r>
              <a:rPr lang="en-US" sz="1300" dirty="0"/>
              <a:t> </a:t>
            </a:r>
            <a:r>
              <a:rPr lang="en-US" sz="1300" dirty="0" err="1"/>
              <a:t>kullanılarak</a:t>
            </a:r>
            <a:r>
              <a:rPr lang="en-US" sz="1300" dirty="0"/>
              <a:t> </a:t>
            </a:r>
            <a:r>
              <a:rPr lang="en-US" sz="1300" dirty="0" err="1"/>
              <a:t>tasarlanmış</a:t>
            </a:r>
            <a:r>
              <a:rPr lang="en-US" sz="1300" dirty="0"/>
              <a:t> </a:t>
            </a:r>
            <a:r>
              <a:rPr lang="en-US" sz="1300" dirty="0" err="1"/>
              <a:t>olup</a:t>
            </a:r>
            <a:r>
              <a:rPr lang="en-US" sz="1300" dirty="0"/>
              <a:t>, </a:t>
            </a:r>
            <a:r>
              <a:rPr lang="en-US" sz="1300" dirty="0" err="1"/>
              <a:t>araç</a:t>
            </a:r>
            <a:r>
              <a:rPr lang="en-US" sz="1300" dirty="0"/>
              <a:t> </a:t>
            </a:r>
            <a:r>
              <a:rPr lang="en-US" sz="1300" dirty="0" err="1"/>
              <a:t>tipleri</a:t>
            </a:r>
            <a:r>
              <a:rPr lang="en-US" sz="1300" dirty="0"/>
              <a:t> </a:t>
            </a:r>
            <a:r>
              <a:rPr lang="en-US" sz="1300" dirty="0" err="1"/>
              <a:t>arasında</a:t>
            </a:r>
            <a:r>
              <a:rPr lang="en-US" sz="1300" dirty="0"/>
              <a:t> </a:t>
            </a:r>
            <a:r>
              <a:rPr lang="en-US" sz="1300" dirty="0" err="1"/>
              <a:t>ayrım</a:t>
            </a:r>
            <a:r>
              <a:rPr lang="en-US" sz="1300" dirty="0"/>
              <a:t> </a:t>
            </a:r>
            <a:r>
              <a:rPr lang="en-US" sz="1300" dirty="0" err="1"/>
              <a:t>yaparak</a:t>
            </a:r>
            <a:r>
              <a:rPr lang="en-US" sz="1300" dirty="0"/>
              <a:t> </a:t>
            </a:r>
            <a:r>
              <a:rPr lang="en-US" sz="1300" dirty="0" err="1"/>
              <a:t>bakım</a:t>
            </a:r>
            <a:r>
              <a:rPr lang="en-US" sz="1300" dirty="0"/>
              <a:t> </a:t>
            </a:r>
            <a:r>
              <a:rPr lang="en-US" sz="1300" dirty="0" err="1"/>
              <a:t>durumlarını</a:t>
            </a:r>
            <a:r>
              <a:rPr lang="en-US" sz="1300" dirty="0"/>
              <a:t> </a:t>
            </a:r>
            <a:r>
              <a:rPr lang="en-US" sz="1300" dirty="0" err="1"/>
              <a:t>gösterir</a:t>
            </a:r>
            <a:r>
              <a:rPr lang="en-US" sz="1300" dirty="0"/>
              <a:t>. SQLite </a:t>
            </a:r>
            <a:r>
              <a:rPr lang="en-US" sz="1300" dirty="0" err="1"/>
              <a:t>veritabanı</a:t>
            </a:r>
            <a:r>
              <a:rPr lang="en-US" sz="1300" dirty="0"/>
              <a:t> </a:t>
            </a:r>
            <a:r>
              <a:rPr lang="en-US" sz="1300" dirty="0" err="1"/>
              <a:t>kullanımı</a:t>
            </a:r>
            <a:r>
              <a:rPr lang="en-US" sz="1300" dirty="0"/>
              <a:t> </a:t>
            </a:r>
            <a:r>
              <a:rPr lang="en-US" sz="1300" dirty="0" err="1"/>
              <a:t>sayesinde</a:t>
            </a:r>
            <a:r>
              <a:rPr lang="en-US" sz="1300" dirty="0"/>
              <a:t> </a:t>
            </a:r>
            <a:r>
              <a:rPr lang="en-US" sz="1300" dirty="0" err="1"/>
              <a:t>müşteri</a:t>
            </a:r>
            <a:r>
              <a:rPr lang="en-US" sz="1300" dirty="0"/>
              <a:t>, </a:t>
            </a:r>
            <a:r>
              <a:rPr lang="en-US" sz="1300" dirty="0" err="1"/>
              <a:t>araç</a:t>
            </a:r>
            <a:r>
              <a:rPr lang="en-US" sz="1300" dirty="0"/>
              <a:t> </a:t>
            </a:r>
            <a:r>
              <a:rPr lang="en-US" sz="1300" dirty="0" err="1"/>
              <a:t>ve</a:t>
            </a:r>
            <a:r>
              <a:rPr lang="en-US" sz="1300" dirty="0"/>
              <a:t> </a:t>
            </a:r>
            <a:r>
              <a:rPr lang="en-US" sz="1300" dirty="0" err="1"/>
              <a:t>kiralama</a:t>
            </a:r>
            <a:r>
              <a:rPr lang="en-US" sz="1300" dirty="0"/>
              <a:t> </a:t>
            </a:r>
            <a:r>
              <a:rPr lang="en-US" sz="1300" dirty="0" err="1"/>
              <a:t>bilgileri</a:t>
            </a:r>
            <a:r>
              <a:rPr lang="en-US" sz="1300" dirty="0"/>
              <a:t> </a:t>
            </a:r>
            <a:r>
              <a:rPr lang="en-US" sz="1300" dirty="0" err="1"/>
              <a:t>güvenli</a:t>
            </a:r>
            <a:r>
              <a:rPr lang="en-US" sz="1300" dirty="0"/>
              <a:t> </a:t>
            </a:r>
            <a:r>
              <a:rPr lang="en-US" sz="1300" dirty="0" err="1"/>
              <a:t>bir</a:t>
            </a:r>
            <a:r>
              <a:rPr lang="en-US" sz="1300" dirty="0"/>
              <a:t> </a:t>
            </a:r>
            <a:r>
              <a:rPr lang="en-US" sz="1300" dirty="0" err="1"/>
              <a:t>şekilde</a:t>
            </a:r>
            <a:r>
              <a:rPr lang="en-US" sz="1300" dirty="0"/>
              <a:t> </a:t>
            </a:r>
            <a:r>
              <a:rPr lang="en-US" sz="1300" dirty="0" err="1"/>
              <a:t>saklanır</a:t>
            </a:r>
            <a:r>
              <a:rPr lang="en-US" sz="1300" dirty="0"/>
              <a:t>.</a:t>
            </a:r>
          </a:p>
          <a:p>
            <a:pPr>
              <a:lnSpc>
                <a:spcPct val="90000"/>
              </a:lnSpc>
              <a:spcBef>
                <a:spcPts val="1000"/>
              </a:spcBef>
              <a:buClr>
                <a:schemeClr val="accent1"/>
              </a:buClr>
              <a:buSzPct val="80000"/>
              <a:buFont typeface="Wingdings 3" charset="2"/>
              <a:buChar char=""/>
            </a:pPr>
            <a:endParaRPr lang="en-US" sz="1300" dirty="0"/>
          </a:p>
          <a:p>
            <a:pPr>
              <a:lnSpc>
                <a:spcPct val="90000"/>
              </a:lnSpc>
              <a:spcBef>
                <a:spcPts val="1000"/>
              </a:spcBef>
              <a:buClr>
                <a:schemeClr val="accent1"/>
              </a:buClr>
              <a:buSzPct val="80000"/>
              <a:buFont typeface="Wingdings 3" charset="2"/>
              <a:buChar char=""/>
            </a:pPr>
            <a:r>
              <a:rPr lang="en-US" sz="1300" dirty="0"/>
              <a:t>Bu </a:t>
            </a:r>
            <a:r>
              <a:rPr lang="en-US" sz="1300" dirty="0" err="1"/>
              <a:t>özelliklerle</a:t>
            </a:r>
            <a:r>
              <a:rPr lang="en-US" sz="1300" dirty="0"/>
              <a:t> </a:t>
            </a:r>
            <a:r>
              <a:rPr lang="en-US" sz="1300" dirty="0" err="1"/>
              <a:t>donatılan</a:t>
            </a:r>
            <a:r>
              <a:rPr lang="en-US" sz="1300" dirty="0"/>
              <a:t> </a:t>
            </a:r>
            <a:r>
              <a:rPr lang="en-US" sz="1300" dirty="0" err="1"/>
              <a:t>uygulama</a:t>
            </a:r>
            <a:r>
              <a:rPr lang="en-US" sz="1300" dirty="0"/>
              <a:t>, </a:t>
            </a:r>
            <a:r>
              <a:rPr lang="en-US" sz="1300" dirty="0" err="1"/>
              <a:t>araç</a:t>
            </a:r>
            <a:r>
              <a:rPr lang="en-US" sz="1300" dirty="0"/>
              <a:t> </a:t>
            </a:r>
            <a:r>
              <a:rPr lang="en-US" sz="1300" dirty="0" err="1"/>
              <a:t>kiralama</a:t>
            </a:r>
            <a:r>
              <a:rPr lang="en-US" sz="1300" dirty="0"/>
              <a:t> </a:t>
            </a:r>
            <a:r>
              <a:rPr lang="en-US" sz="1300" dirty="0" err="1"/>
              <a:t>sürecini</a:t>
            </a:r>
            <a:r>
              <a:rPr lang="en-US" sz="1300" dirty="0"/>
              <a:t> </a:t>
            </a:r>
            <a:r>
              <a:rPr lang="en-US" sz="1300" dirty="0" err="1"/>
              <a:t>hızlı</a:t>
            </a:r>
            <a:r>
              <a:rPr lang="en-US" sz="1300" dirty="0"/>
              <a:t>, </a:t>
            </a:r>
            <a:r>
              <a:rPr lang="en-US" sz="1300" dirty="0" err="1"/>
              <a:t>pratik</a:t>
            </a:r>
            <a:r>
              <a:rPr lang="en-US" sz="1300" dirty="0"/>
              <a:t> </a:t>
            </a:r>
            <a:r>
              <a:rPr lang="en-US" sz="1300" dirty="0" err="1"/>
              <a:t>ve</a:t>
            </a:r>
            <a:r>
              <a:rPr lang="en-US" sz="1300" dirty="0"/>
              <a:t> </a:t>
            </a:r>
            <a:r>
              <a:rPr lang="en-US" sz="1300" dirty="0" err="1"/>
              <a:t>kullanıcı</a:t>
            </a:r>
            <a:r>
              <a:rPr lang="en-US" sz="1300" dirty="0"/>
              <a:t> </a:t>
            </a:r>
            <a:r>
              <a:rPr lang="en-US" sz="1300" dirty="0" err="1"/>
              <a:t>odaklı</a:t>
            </a:r>
            <a:r>
              <a:rPr lang="en-US" sz="1300" dirty="0"/>
              <a:t> </a:t>
            </a:r>
            <a:r>
              <a:rPr lang="en-US" sz="1300" dirty="0" err="1"/>
              <a:t>bir</a:t>
            </a:r>
            <a:r>
              <a:rPr lang="en-US" sz="1300" dirty="0"/>
              <a:t> </a:t>
            </a:r>
            <a:r>
              <a:rPr lang="en-US" sz="1300" dirty="0" err="1"/>
              <a:t>deneyime</a:t>
            </a:r>
            <a:r>
              <a:rPr lang="en-US" sz="1300" dirty="0"/>
              <a:t> </a:t>
            </a:r>
            <a:r>
              <a:rPr lang="en-US" sz="1300" dirty="0" err="1"/>
              <a:t>dönüştürerek</a:t>
            </a:r>
            <a:r>
              <a:rPr lang="en-US" sz="1300" dirty="0"/>
              <a:t>, </a:t>
            </a:r>
            <a:r>
              <a:rPr lang="en-US" sz="1300" dirty="0" err="1"/>
              <a:t>müşterilere</a:t>
            </a:r>
            <a:r>
              <a:rPr lang="en-US" sz="1300" dirty="0"/>
              <a:t> </a:t>
            </a:r>
            <a:r>
              <a:rPr lang="en-US" sz="1300" dirty="0" err="1"/>
              <a:t>sorunsuz</a:t>
            </a:r>
            <a:r>
              <a:rPr lang="en-US" sz="1300" dirty="0"/>
              <a:t> </a:t>
            </a:r>
            <a:r>
              <a:rPr lang="en-US" sz="1300" dirty="0" err="1"/>
              <a:t>bir</a:t>
            </a:r>
            <a:r>
              <a:rPr lang="en-US" sz="1300" dirty="0"/>
              <a:t> </a:t>
            </a:r>
            <a:r>
              <a:rPr lang="en-US" sz="1300" dirty="0" err="1"/>
              <a:t>araç</a:t>
            </a:r>
            <a:r>
              <a:rPr lang="en-US" sz="1300" dirty="0"/>
              <a:t> </a:t>
            </a:r>
            <a:r>
              <a:rPr lang="en-US" sz="1300" dirty="0" err="1"/>
              <a:t>kiralama</a:t>
            </a:r>
            <a:r>
              <a:rPr lang="en-US" sz="1300" dirty="0"/>
              <a:t> </a:t>
            </a:r>
            <a:r>
              <a:rPr lang="en-US" sz="1300" dirty="0" err="1"/>
              <a:t>imkanı</a:t>
            </a:r>
            <a:r>
              <a:rPr lang="en-US" sz="1300" dirty="0"/>
              <a:t> </a:t>
            </a:r>
            <a:r>
              <a:rPr lang="en-US" sz="1300" dirty="0" err="1"/>
              <a:t>sunar</a:t>
            </a:r>
            <a:r>
              <a:rPr lang="en-US" sz="1300" dirty="0"/>
              <a:t>. </a:t>
            </a:r>
            <a:r>
              <a:rPr lang="en-US" sz="1300" dirty="0" err="1"/>
              <a:t>Proje</a:t>
            </a:r>
            <a:r>
              <a:rPr lang="en-US" sz="1300" dirty="0"/>
              <a:t>, Python </a:t>
            </a:r>
            <a:r>
              <a:rPr lang="en-US" sz="1300" dirty="0" err="1"/>
              <a:t>dilinde</a:t>
            </a:r>
            <a:r>
              <a:rPr lang="en-US" sz="1300" dirty="0"/>
              <a:t> OOP </a:t>
            </a:r>
            <a:r>
              <a:rPr lang="en-US" sz="1300" dirty="0" err="1"/>
              <a:t>prensiplerinin</a:t>
            </a:r>
            <a:r>
              <a:rPr lang="en-US" sz="1300" dirty="0"/>
              <a:t> </a:t>
            </a:r>
            <a:r>
              <a:rPr lang="en-US" sz="1300" dirty="0" err="1"/>
              <a:t>başarılı</a:t>
            </a:r>
            <a:r>
              <a:rPr lang="en-US" sz="1300" dirty="0"/>
              <a:t> </a:t>
            </a:r>
            <a:r>
              <a:rPr lang="en-US" sz="1300" dirty="0" err="1"/>
              <a:t>bir</a:t>
            </a:r>
            <a:r>
              <a:rPr lang="en-US" sz="1300" dirty="0"/>
              <a:t> </a:t>
            </a:r>
            <a:r>
              <a:rPr lang="en-US" sz="1300" dirty="0" err="1"/>
              <a:t>şekilde</a:t>
            </a:r>
            <a:r>
              <a:rPr lang="en-US" sz="1300" dirty="0"/>
              <a:t> </a:t>
            </a:r>
            <a:r>
              <a:rPr lang="en-US" sz="1300" dirty="0" err="1"/>
              <a:t>uygulanmasını</a:t>
            </a:r>
            <a:r>
              <a:rPr lang="tr-TR" sz="1300" dirty="0"/>
              <a:t> </a:t>
            </a:r>
            <a:r>
              <a:rPr lang="en-US" sz="1300" dirty="0" err="1"/>
              <a:t>sağlamıştır</a:t>
            </a:r>
            <a:r>
              <a:rPr lang="en-US" sz="1300" dirty="0"/>
              <a:t>.</a:t>
            </a:r>
          </a:p>
        </p:txBody>
      </p:sp>
    </p:spTree>
    <p:extLst>
      <p:ext uri="{BB962C8B-B14F-4D97-AF65-F5344CB8AC3E}">
        <p14:creationId xmlns:p14="http://schemas.microsoft.com/office/powerpoint/2010/main" val="82518487"/>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4" name="Group 3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56" name="Rectangle 3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57" name="Oval 56">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8" name="Oval 57">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9" name="Oval 58">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0" name="Oval 59">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1" name="Oval 60">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2"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tr-TR"/>
            </a:p>
          </p:txBody>
        </p:sp>
        <p:sp>
          <p:nvSpPr>
            <p:cNvPr id="63"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tr-TR"/>
            </a:p>
          </p:txBody>
        </p:sp>
        <p:sp>
          <p:nvSpPr>
            <p:cNvPr id="64"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tr-TR"/>
            </a:p>
          </p:txBody>
        </p:sp>
      </p:grpSp>
      <p:sp>
        <p:nvSpPr>
          <p:cNvPr id="65" name="Rectangle 4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66" name="Rectangle 50">
            <a:extLst>
              <a:ext uri="{FF2B5EF4-FFF2-40B4-BE49-F238E27FC236}">
                <a16:creationId xmlns:a16="http://schemas.microsoft.com/office/drawing/2014/main" id="{6DFBE54E-A701-4039-AC57-CF06B37CC6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53" name="Freeform 5">
            <a:extLst>
              <a:ext uri="{FF2B5EF4-FFF2-40B4-BE49-F238E27FC236}">
                <a16:creationId xmlns:a16="http://schemas.microsoft.com/office/drawing/2014/main" id="{D33A9890-FE1F-4F08-8EF4-FD2B439546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tr-TR"/>
          </a:p>
        </p:txBody>
      </p:sp>
      <p:pic>
        <p:nvPicPr>
          <p:cNvPr id="8" name="Resim 7">
            <a:extLst>
              <a:ext uri="{FF2B5EF4-FFF2-40B4-BE49-F238E27FC236}">
                <a16:creationId xmlns:a16="http://schemas.microsoft.com/office/drawing/2014/main" id="{6B7CBEE6-BA77-83A9-D341-931EB297B6EA}"/>
              </a:ext>
            </a:extLst>
          </p:cNvPr>
          <p:cNvPicPr>
            <a:picLocks noChangeAspect="1"/>
          </p:cNvPicPr>
          <p:nvPr/>
        </p:nvPicPr>
        <p:blipFill rotWithShape="1">
          <a:blip r:embed="rId3">
            <a:duotone>
              <a:prstClr val="black"/>
              <a:schemeClr val="accent5">
                <a:tint val="45000"/>
                <a:satMod val="400000"/>
              </a:schemeClr>
            </a:duotone>
            <a:alphaModFix amt="25000"/>
          </a:blip>
          <a:srcRect r="13520" b="9092"/>
          <a:stretch/>
        </p:blipFill>
        <p:spPr>
          <a:xfrm>
            <a:off x="474132" y="457695"/>
            <a:ext cx="11243734" cy="5909733"/>
          </a:xfrm>
          <a:prstGeom prst="rect">
            <a:avLst/>
          </a:prstGeom>
        </p:spPr>
      </p:pic>
      <p:sp>
        <p:nvSpPr>
          <p:cNvPr id="5" name="Başlık 4">
            <a:extLst>
              <a:ext uri="{FF2B5EF4-FFF2-40B4-BE49-F238E27FC236}">
                <a16:creationId xmlns:a16="http://schemas.microsoft.com/office/drawing/2014/main" id="{D420CAF5-D73D-62EE-A4B0-BBF7BD61FC7C}"/>
              </a:ext>
            </a:extLst>
          </p:cNvPr>
          <p:cNvSpPr>
            <a:spLocks noGrp="1"/>
          </p:cNvSpPr>
          <p:nvPr>
            <p:ph type="title"/>
          </p:nvPr>
        </p:nvSpPr>
        <p:spPr>
          <a:xfrm>
            <a:off x="1715292" y="1351700"/>
            <a:ext cx="8761413" cy="706964"/>
          </a:xfrm>
        </p:spPr>
        <p:txBody>
          <a:bodyPr vert="horz" lIns="91440" tIns="45720" rIns="91440" bIns="45720" rtlCol="0" anchor="ctr">
            <a:normAutofit/>
          </a:bodyPr>
          <a:lstStyle/>
          <a:p>
            <a:pPr algn="ctr"/>
            <a:r>
              <a:rPr lang="en-US" dirty="0">
                <a:solidFill>
                  <a:srgbClr val="FFFFFF"/>
                </a:solidFill>
              </a:rPr>
              <a:t>ARABA KİRALAMA SİSTEMİ</a:t>
            </a:r>
          </a:p>
        </p:txBody>
      </p:sp>
      <p:sp>
        <p:nvSpPr>
          <p:cNvPr id="55" name="Rectangle 54">
            <a:extLst>
              <a:ext uri="{FF2B5EF4-FFF2-40B4-BE49-F238E27FC236}">
                <a16:creationId xmlns:a16="http://schemas.microsoft.com/office/drawing/2014/main" id="{92515798-C8A3-40E7-A830-82681C81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 name="İçerik Yer Tutucusu 2">
            <a:extLst>
              <a:ext uri="{FF2B5EF4-FFF2-40B4-BE49-F238E27FC236}">
                <a16:creationId xmlns:a16="http://schemas.microsoft.com/office/drawing/2014/main" id="{5A2D94B6-3347-FDB8-586A-04109724F41A}"/>
              </a:ext>
            </a:extLst>
          </p:cNvPr>
          <p:cNvSpPr>
            <a:spLocks noGrp="1"/>
          </p:cNvSpPr>
          <p:nvPr>
            <p:ph sz="half" idx="1"/>
          </p:nvPr>
        </p:nvSpPr>
        <p:spPr>
          <a:xfrm>
            <a:off x="1360811" y="1957101"/>
            <a:ext cx="9470374" cy="4063777"/>
          </a:xfrm>
        </p:spPr>
        <p:txBody>
          <a:bodyPr vert="horz" lIns="91440" tIns="45720" rIns="91440" bIns="45720" rtlCol="0" anchor="ctr">
            <a:normAutofit/>
          </a:bodyPr>
          <a:lstStyle/>
          <a:p>
            <a:pPr marL="0" indent="0" algn="ctr">
              <a:buNone/>
            </a:pPr>
            <a:r>
              <a:rPr lang="en-US" dirty="0">
                <a:solidFill>
                  <a:srgbClr val="FFFFFF"/>
                </a:solidFill>
              </a:rPr>
              <a:t>Araba </a:t>
            </a:r>
            <a:r>
              <a:rPr lang="en-US" dirty="0" err="1">
                <a:solidFill>
                  <a:srgbClr val="FFFFFF"/>
                </a:solidFill>
              </a:rPr>
              <a:t>kiralama</a:t>
            </a:r>
            <a:r>
              <a:rPr lang="en-US" dirty="0">
                <a:solidFill>
                  <a:srgbClr val="FFFFFF"/>
                </a:solidFill>
              </a:rPr>
              <a:t> </a:t>
            </a:r>
            <a:r>
              <a:rPr lang="en-US" dirty="0" err="1">
                <a:solidFill>
                  <a:srgbClr val="FFFFFF"/>
                </a:solidFill>
              </a:rPr>
              <a:t>uygulaması</a:t>
            </a:r>
            <a:r>
              <a:rPr lang="en-US" dirty="0">
                <a:solidFill>
                  <a:srgbClr val="FFFFFF"/>
                </a:solidFill>
              </a:rPr>
              <a:t>, Python </a:t>
            </a:r>
            <a:r>
              <a:rPr lang="en-US" dirty="0" err="1">
                <a:solidFill>
                  <a:srgbClr val="FFFFFF"/>
                </a:solidFill>
              </a:rPr>
              <a:t>programlama</a:t>
            </a:r>
            <a:r>
              <a:rPr lang="en-US" dirty="0">
                <a:solidFill>
                  <a:srgbClr val="FFFFFF"/>
                </a:solidFill>
              </a:rPr>
              <a:t> </a:t>
            </a:r>
            <a:r>
              <a:rPr lang="en-US" dirty="0" err="1">
                <a:solidFill>
                  <a:srgbClr val="FFFFFF"/>
                </a:solidFill>
              </a:rPr>
              <a:t>dili</a:t>
            </a:r>
            <a:r>
              <a:rPr lang="en-US" dirty="0">
                <a:solidFill>
                  <a:srgbClr val="FFFFFF"/>
                </a:solidFill>
              </a:rPr>
              <a:t> </a:t>
            </a:r>
            <a:r>
              <a:rPr lang="en-US" dirty="0" err="1">
                <a:solidFill>
                  <a:srgbClr val="FFFFFF"/>
                </a:solidFill>
              </a:rPr>
              <a:t>kullanılarak</a:t>
            </a:r>
            <a:r>
              <a:rPr lang="en-US" dirty="0">
                <a:solidFill>
                  <a:srgbClr val="FFFFFF"/>
                </a:solidFill>
              </a:rPr>
              <a:t> </a:t>
            </a:r>
            <a:r>
              <a:rPr lang="en-US" dirty="0" err="1">
                <a:solidFill>
                  <a:srgbClr val="FFFFFF"/>
                </a:solidFill>
              </a:rPr>
              <a:t>geliştirilen</a:t>
            </a:r>
            <a:r>
              <a:rPr lang="en-US" dirty="0">
                <a:solidFill>
                  <a:srgbClr val="FFFFFF"/>
                </a:solidFill>
              </a:rPr>
              <a:t> </a:t>
            </a:r>
            <a:r>
              <a:rPr lang="en-US" dirty="0" err="1">
                <a:solidFill>
                  <a:srgbClr val="FFFFFF"/>
                </a:solidFill>
              </a:rPr>
              <a:t>ve</a:t>
            </a:r>
            <a:r>
              <a:rPr lang="en-US" dirty="0">
                <a:solidFill>
                  <a:srgbClr val="FFFFFF"/>
                </a:solidFill>
              </a:rPr>
              <a:t> </a:t>
            </a:r>
            <a:r>
              <a:rPr lang="en-US" dirty="0" err="1">
                <a:solidFill>
                  <a:srgbClr val="FFFFFF"/>
                </a:solidFill>
              </a:rPr>
              <a:t>grafik</a:t>
            </a:r>
            <a:r>
              <a:rPr lang="en-US" dirty="0">
                <a:solidFill>
                  <a:srgbClr val="FFFFFF"/>
                </a:solidFill>
              </a:rPr>
              <a:t> </a:t>
            </a:r>
            <a:r>
              <a:rPr lang="en-US" dirty="0" err="1">
                <a:solidFill>
                  <a:srgbClr val="FFFFFF"/>
                </a:solidFill>
              </a:rPr>
              <a:t>kullanıcı</a:t>
            </a:r>
            <a:r>
              <a:rPr lang="en-US" dirty="0">
                <a:solidFill>
                  <a:srgbClr val="FFFFFF"/>
                </a:solidFill>
              </a:rPr>
              <a:t> </a:t>
            </a:r>
            <a:r>
              <a:rPr lang="en-US" dirty="0" err="1">
                <a:solidFill>
                  <a:srgbClr val="FFFFFF"/>
                </a:solidFill>
              </a:rPr>
              <a:t>arayüzü</a:t>
            </a:r>
            <a:r>
              <a:rPr lang="en-US" dirty="0">
                <a:solidFill>
                  <a:srgbClr val="FFFFFF"/>
                </a:solidFill>
              </a:rPr>
              <a:t> (GUI) </a:t>
            </a:r>
            <a:r>
              <a:rPr lang="en-US" dirty="0" err="1">
                <a:solidFill>
                  <a:srgbClr val="FFFFFF"/>
                </a:solidFill>
              </a:rPr>
              <a:t>tasarımını</a:t>
            </a:r>
            <a:r>
              <a:rPr lang="en-US" dirty="0">
                <a:solidFill>
                  <a:srgbClr val="FFFFFF"/>
                </a:solidFill>
              </a:rPr>
              <a:t> </a:t>
            </a:r>
            <a:r>
              <a:rPr lang="en-US" dirty="0" err="1">
                <a:solidFill>
                  <a:srgbClr val="FFFFFF"/>
                </a:solidFill>
              </a:rPr>
              <a:t>bir</a:t>
            </a:r>
            <a:r>
              <a:rPr lang="en-US" dirty="0">
                <a:solidFill>
                  <a:srgbClr val="FFFFFF"/>
                </a:solidFill>
              </a:rPr>
              <a:t> </a:t>
            </a:r>
            <a:r>
              <a:rPr lang="en-US" dirty="0" err="1">
                <a:solidFill>
                  <a:srgbClr val="FFFFFF"/>
                </a:solidFill>
              </a:rPr>
              <a:t>araya</a:t>
            </a:r>
            <a:r>
              <a:rPr lang="en-US" dirty="0">
                <a:solidFill>
                  <a:srgbClr val="FFFFFF"/>
                </a:solidFill>
              </a:rPr>
              <a:t> </a:t>
            </a:r>
            <a:r>
              <a:rPr lang="en-US" dirty="0" err="1">
                <a:solidFill>
                  <a:srgbClr val="FFFFFF"/>
                </a:solidFill>
              </a:rPr>
              <a:t>getirerek</a:t>
            </a:r>
            <a:r>
              <a:rPr lang="en-US" dirty="0">
                <a:solidFill>
                  <a:srgbClr val="FFFFFF"/>
                </a:solidFill>
              </a:rPr>
              <a:t>, </a:t>
            </a:r>
            <a:r>
              <a:rPr lang="en-US" dirty="0" err="1">
                <a:solidFill>
                  <a:srgbClr val="FFFFFF"/>
                </a:solidFill>
              </a:rPr>
              <a:t>araç</a:t>
            </a:r>
            <a:r>
              <a:rPr lang="en-US" dirty="0">
                <a:solidFill>
                  <a:srgbClr val="FFFFFF"/>
                </a:solidFill>
              </a:rPr>
              <a:t> </a:t>
            </a:r>
            <a:r>
              <a:rPr lang="en-US" dirty="0" err="1">
                <a:solidFill>
                  <a:srgbClr val="FFFFFF"/>
                </a:solidFill>
              </a:rPr>
              <a:t>kiralama</a:t>
            </a:r>
            <a:r>
              <a:rPr lang="en-US" dirty="0">
                <a:solidFill>
                  <a:srgbClr val="FFFFFF"/>
                </a:solidFill>
              </a:rPr>
              <a:t> </a:t>
            </a:r>
            <a:r>
              <a:rPr lang="en-US" dirty="0" err="1">
                <a:solidFill>
                  <a:srgbClr val="FFFFFF"/>
                </a:solidFill>
              </a:rPr>
              <a:t>süreçlerini</a:t>
            </a:r>
            <a:r>
              <a:rPr lang="en-US" dirty="0">
                <a:solidFill>
                  <a:srgbClr val="FFFFFF"/>
                </a:solidFill>
              </a:rPr>
              <a:t> </a:t>
            </a:r>
            <a:r>
              <a:rPr lang="en-US" dirty="0" err="1">
                <a:solidFill>
                  <a:srgbClr val="FFFFFF"/>
                </a:solidFill>
              </a:rPr>
              <a:t>yönetebilen</a:t>
            </a:r>
            <a:r>
              <a:rPr lang="en-US" dirty="0">
                <a:solidFill>
                  <a:srgbClr val="FFFFFF"/>
                </a:solidFill>
              </a:rPr>
              <a:t> </a:t>
            </a:r>
            <a:r>
              <a:rPr lang="en-US" dirty="0" err="1">
                <a:solidFill>
                  <a:srgbClr val="FFFFFF"/>
                </a:solidFill>
              </a:rPr>
              <a:t>bir</a:t>
            </a:r>
            <a:r>
              <a:rPr lang="en-US" dirty="0">
                <a:solidFill>
                  <a:srgbClr val="FFFFFF"/>
                </a:solidFill>
              </a:rPr>
              <a:t> </a:t>
            </a:r>
            <a:r>
              <a:rPr lang="en-US" dirty="0" err="1">
                <a:solidFill>
                  <a:srgbClr val="FFFFFF"/>
                </a:solidFill>
              </a:rPr>
              <a:t>yazılımın</a:t>
            </a:r>
            <a:r>
              <a:rPr lang="en-US" dirty="0">
                <a:solidFill>
                  <a:srgbClr val="FFFFFF"/>
                </a:solidFill>
              </a:rPr>
              <a:t> </a:t>
            </a:r>
            <a:r>
              <a:rPr lang="en-US" dirty="0" err="1">
                <a:solidFill>
                  <a:srgbClr val="FFFFFF"/>
                </a:solidFill>
              </a:rPr>
              <a:t>nasıl</a:t>
            </a:r>
            <a:r>
              <a:rPr lang="en-US" dirty="0">
                <a:solidFill>
                  <a:srgbClr val="FFFFFF"/>
                </a:solidFill>
              </a:rPr>
              <a:t> </a:t>
            </a:r>
            <a:r>
              <a:rPr lang="en-US" dirty="0" err="1">
                <a:solidFill>
                  <a:srgbClr val="FFFFFF"/>
                </a:solidFill>
              </a:rPr>
              <a:t>oluşturulacağını</a:t>
            </a:r>
            <a:r>
              <a:rPr lang="en-US" dirty="0">
                <a:solidFill>
                  <a:srgbClr val="FFFFFF"/>
                </a:solidFill>
              </a:rPr>
              <a:t> </a:t>
            </a:r>
            <a:r>
              <a:rPr lang="en-US" dirty="0" err="1">
                <a:solidFill>
                  <a:srgbClr val="FFFFFF"/>
                </a:solidFill>
              </a:rPr>
              <a:t>gösterir</a:t>
            </a:r>
            <a:r>
              <a:rPr lang="en-US" dirty="0">
                <a:solidFill>
                  <a:srgbClr val="FFFFFF"/>
                </a:solidFill>
              </a:rPr>
              <a:t>. </a:t>
            </a:r>
            <a:r>
              <a:rPr lang="en-US" dirty="0" err="1">
                <a:solidFill>
                  <a:srgbClr val="FFFFFF"/>
                </a:solidFill>
              </a:rPr>
              <a:t>Kodun</a:t>
            </a:r>
            <a:r>
              <a:rPr lang="en-US" dirty="0">
                <a:solidFill>
                  <a:srgbClr val="FFFFFF"/>
                </a:solidFill>
              </a:rPr>
              <a:t> </a:t>
            </a:r>
            <a:r>
              <a:rPr lang="en-US" dirty="0" err="1">
                <a:solidFill>
                  <a:srgbClr val="FFFFFF"/>
                </a:solidFill>
              </a:rPr>
              <a:t>temelinde</a:t>
            </a:r>
            <a:r>
              <a:rPr lang="en-US" dirty="0">
                <a:solidFill>
                  <a:srgbClr val="FFFFFF"/>
                </a:solidFill>
              </a:rPr>
              <a:t>, </a:t>
            </a:r>
            <a:r>
              <a:rPr lang="en-US" dirty="0" err="1">
                <a:solidFill>
                  <a:srgbClr val="FFFFFF"/>
                </a:solidFill>
              </a:rPr>
              <a:t>nesne</a:t>
            </a:r>
            <a:r>
              <a:rPr lang="en-US" dirty="0">
                <a:solidFill>
                  <a:srgbClr val="FFFFFF"/>
                </a:solidFill>
              </a:rPr>
              <a:t> </a:t>
            </a:r>
            <a:r>
              <a:rPr lang="en-US" dirty="0" err="1">
                <a:solidFill>
                  <a:srgbClr val="FFFFFF"/>
                </a:solidFill>
              </a:rPr>
              <a:t>tabanlı</a:t>
            </a:r>
            <a:r>
              <a:rPr lang="en-US" dirty="0">
                <a:solidFill>
                  <a:srgbClr val="FFFFFF"/>
                </a:solidFill>
              </a:rPr>
              <a:t> </a:t>
            </a:r>
            <a:r>
              <a:rPr lang="en-US" dirty="0" err="1">
                <a:solidFill>
                  <a:srgbClr val="FFFFFF"/>
                </a:solidFill>
              </a:rPr>
              <a:t>programlama</a:t>
            </a:r>
            <a:r>
              <a:rPr lang="en-US" dirty="0">
                <a:solidFill>
                  <a:srgbClr val="FFFFFF"/>
                </a:solidFill>
              </a:rPr>
              <a:t> (OOP) </a:t>
            </a:r>
            <a:r>
              <a:rPr lang="en-US" dirty="0" err="1">
                <a:solidFill>
                  <a:srgbClr val="FFFFFF"/>
                </a:solidFill>
              </a:rPr>
              <a:t>prensipleri</a:t>
            </a:r>
            <a:r>
              <a:rPr lang="en-US" dirty="0">
                <a:solidFill>
                  <a:srgbClr val="FFFFFF"/>
                </a:solidFill>
              </a:rPr>
              <a:t> </a:t>
            </a:r>
            <a:r>
              <a:rPr lang="en-US" dirty="0" err="1">
                <a:solidFill>
                  <a:srgbClr val="FFFFFF"/>
                </a:solidFill>
              </a:rPr>
              <a:t>ve</a:t>
            </a:r>
            <a:r>
              <a:rPr lang="en-US" dirty="0">
                <a:solidFill>
                  <a:srgbClr val="FFFFFF"/>
                </a:solidFill>
              </a:rPr>
              <a:t> SQLite </a:t>
            </a:r>
            <a:r>
              <a:rPr lang="en-US" dirty="0" err="1">
                <a:solidFill>
                  <a:srgbClr val="FFFFFF"/>
                </a:solidFill>
              </a:rPr>
              <a:t>veritabanı</a:t>
            </a:r>
            <a:r>
              <a:rPr lang="en-US" dirty="0">
                <a:solidFill>
                  <a:srgbClr val="FFFFFF"/>
                </a:solidFill>
              </a:rPr>
              <a:t> </a:t>
            </a:r>
            <a:r>
              <a:rPr lang="en-US" dirty="0" err="1">
                <a:solidFill>
                  <a:srgbClr val="FFFFFF"/>
                </a:solidFill>
              </a:rPr>
              <a:t>kullanımı</a:t>
            </a:r>
            <a:r>
              <a:rPr lang="en-US" dirty="0">
                <a:solidFill>
                  <a:srgbClr val="FFFFFF"/>
                </a:solidFill>
              </a:rPr>
              <a:t> </a:t>
            </a:r>
            <a:r>
              <a:rPr lang="en-US" dirty="0" err="1">
                <a:solidFill>
                  <a:srgbClr val="FFFFFF"/>
                </a:solidFill>
              </a:rPr>
              <a:t>bulunmaktadır</a:t>
            </a:r>
            <a:r>
              <a:rPr lang="en-US" dirty="0">
                <a:solidFill>
                  <a:srgbClr val="FFFFFF"/>
                </a:solidFill>
              </a:rPr>
              <a:t>.</a:t>
            </a:r>
          </a:p>
        </p:txBody>
      </p:sp>
    </p:spTree>
    <p:extLst>
      <p:ext uri="{BB962C8B-B14F-4D97-AF65-F5344CB8AC3E}">
        <p14:creationId xmlns:p14="http://schemas.microsoft.com/office/powerpoint/2010/main" val="1754837666"/>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DDA34B8A-FA8D-4E16-AD72-7B60B1C2582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4" name="Rectangle 13">
              <a:extLst>
                <a:ext uri="{FF2B5EF4-FFF2-40B4-BE49-F238E27FC236}">
                  <a16:creationId xmlns:a16="http://schemas.microsoft.com/office/drawing/2014/main" id="{6885D229-60DD-4D71-8181-10E781C14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15" name="Oval 14">
              <a:extLst>
                <a:ext uri="{FF2B5EF4-FFF2-40B4-BE49-F238E27FC236}">
                  <a16:creationId xmlns:a16="http://schemas.microsoft.com/office/drawing/2014/main" id="{0B0DAA45-BE66-4F0C-93A6-519D941071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6" name="Oval 15">
              <a:extLst>
                <a:ext uri="{FF2B5EF4-FFF2-40B4-BE49-F238E27FC236}">
                  <a16:creationId xmlns:a16="http://schemas.microsoft.com/office/drawing/2014/main" id="{EF449A3D-A43B-4688-BD89-35734D0072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7" name="Oval 16">
              <a:extLst>
                <a:ext uri="{FF2B5EF4-FFF2-40B4-BE49-F238E27FC236}">
                  <a16:creationId xmlns:a16="http://schemas.microsoft.com/office/drawing/2014/main" id="{74E9975C-AF3D-48EF-B3F0-112A01A382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8" name="Oval 17">
              <a:extLst>
                <a:ext uri="{FF2B5EF4-FFF2-40B4-BE49-F238E27FC236}">
                  <a16:creationId xmlns:a16="http://schemas.microsoft.com/office/drawing/2014/main" id="{CF00A076-2FEA-40D1-8F85-842481797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19" name="Oval 18">
              <a:extLst>
                <a:ext uri="{FF2B5EF4-FFF2-40B4-BE49-F238E27FC236}">
                  <a16:creationId xmlns:a16="http://schemas.microsoft.com/office/drawing/2014/main" id="{A2E68741-6133-4CAA-BF3C-F0E6CF40C5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0" name="Freeform 5">
              <a:extLst>
                <a:ext uri="{FF2B5EF4-FFF2-40B4-BE49-F238E27FC236}">
                  <a16:creationId xmlns:a16="http://schemas.microsoft.com/office/drawing/2014/main" id="{76C01C64-4A8B-42FC-93C5-2D6A3EBAB7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tr-TR"/>
            </a:p>
          </p:txBody>
        </p:sp>
        <p:sp>
          <p:nvSpPr>
            <p:cNvPr id="21" name="Freeform 5">
              <a:extLst>
                <a:ext uri="{FF2B5EF4-FFF2-40B4-BE49-F238E27FC236}">
                  <a16:creationId xmlns:a16="http://schemas.microsoft.com/office/drawing/2014/main" id="{D969AEA9-C1EE-45E1-9964-D9705492E1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tr-TR"/>
            </a:p>
          </p:txBody>
        </p:sp>
        <p:sp>
          <p:nvSpPr>
            <p:cNvPr id="22" name="Freeform 5">
              <a:extLst>
                <a:ext uri="{FF2B5EF4-FFF2-40B4-BE49-F238E27FC236}">
                  <a16:creationId xmlns:a16="http://schemas.microsoft.com/office/drawing/2014/main" id="{4845E67D-4E5B-44B3-AB74-5E95C839E7A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tr-TR"/>
            </a:p>
          </p:txBody>
        </p:sp>
      </p:grpSp>
      <p:sp>
        <p:nvSpPr>
          <p:cNvPr id="24" name="Rectangle 23">
            <a:extLst>
              <a:ext uri="{FF2B5EF4-FFF2-40B4-BE49-F238E27FC236}">
                <a16:creationId xmlns:a16="http://schemas.microsoft.com/office/drawing/2014/main" id="{079CE317-680B-449C-A423-71C1FE069B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 name="Başlık 1">
            <a:extLst>
              <a:ext uri="{FF2B5EF4-FFF2-40B4-BE49-F238E27FC236}">
                <a16:creationId xmlns:a16="http://schemas.microsoft.com/office/drawing/2014/main" id="{6E3476EB-C660-F5DD-F996-EBCDFFE4BBB7}"/>
              </a:ext>
            </a:extLst>
          </p:cNvPr>
          <p:cNvSpPr>
            <a:spLocks noGrp="1"/>
          </p:cNvSpPr>
          <p:nvPr>
            <p:ph type="title"/>
          </p:nvPr>
        </p:nvSpPr>
        <p:spPr>
          <a:xfrm>
            <a:off x="1715293" y="968643"/>
            <a:ext cx="8761413" cy="706964"/>
          </a:xfrm>
        </p:spPr>
        <p:txBody>
          <a:bodyPr vert="horz" lIns="91440" tIns="45720" rIns="91440" bIns="45720" rtlCol="0" anchor="ctr">
            <a:normAutofit/>
          </a:bodyPr>
          <a:lstStyle/>
          <a:p>
            <a:pPr algn="ctr"/>
            <a:r>
              <a:rPr lang="en-US" sz="3300" b="0" i="0" kern="1200" dirty="0">
                <a:solidFill>
                  <a:srgbClr val="EBEBEB"/>
                </a:solidFill>
                <a:latin typeface="+mj-lt"/>
                <a:ea typeface="+mj-ea"/>
                <a:cs typeface="+mj-cs"/>
              </a:rPr>
              <a:t>KULLANILAN SINIFLAR VE OOP PRENSİPLERİ</a:t>
            </a:r>
          </a:p>
        </p:txBody>
      </p:sp>
      <p:sp>
        <p:nvSpPr>
          <p:cNvPr id="3" name="İçerik Yer Tutucusu 2">
            <a:extLst>
              <a:ext uri="{FF2B5EF4-FFF2-40B4-BE49-F238E27FC236}">
                <a16:creationId xmlns:a16="http://schemas.microsoft.com/office/drawing/2014/main" id="{28CE9185-EBCB-21AD-B5DE-A632BF02AB2F}"/>
              </a:ext>
            </a:extLst>
          </p:cNvPr>
          <p:cNvSpPr>
            <a:spLocks noGrp="1"/>
          </p:cNvSpPr>
          <p:nvPr>
            <p:ph sz="half" idx="1"/>
          </p:nvPr>
        </p:nvSpPr>
        <p:spPr>
          <a:xfrm>
            <a:off x="1053205" y="2516912"/>
            <a:ext cx="3481054" cy="3267938"/>
          </a:xfrm>
        </p:spPr>
        <p:txBody>
          <a:bodyPr vert="horz" lIns="91440" tIns="45720" rIns="91440" bIns="45720" rtlCol="0" anchor="ctr">
            <a:normAutofit/>
          </a:bodyPr>
          <a:lstStyle/>
          <a:p>
            <a:pPr marL="0" indent="0" algn="ctr">
              <a:buNone/>
            </a:pPr>
            <a:r>
              <a:rPr lang="en-US" sz="2000" b="1" dirty="0"/>
              <a:t>Araba </a:t>
            </a:r>
            <a:r>
              <a:rPr lang="en-US" sz="2000" b="1" dirty="0" err="1"/>
              <a:t>Sınıfı</a:t>
            </a:r>
            <a:r>
              <a:rPr lang="en-US" sz="2000" b="1" dirty="0"/>
              <a:t>:</a:t>
            </a:r>
            <a:endParaRPr lang="tr-TR" sz="2000" b="1" dirty="0"/>
          </a:p>
          <a:p>
            <a:pPr marL="0" indent="0">
              <a:buNone/>
            </a:pPr>
            <a:endParaRPr lang="en-US" sz="2000" b="1" dirty="0"/>
          </a:p>
          <a:p>
            <a:r>
              <a:rPr lang="en-US" sz="1500" b="1" i="1" dirty="0">
                <a:effectLst/>
              </a:rPr>
              <a:t>Encapsulation (</a:t>
            </a:r>
            <a:r>
              <a:rPr lang="en-US" sz="1500" b="1" i="1" dirty="0" err="1">
                <a:effectLst/>
              </a:rPr>
              <a:t>Kapsülleme</a:t>
            </a:r>
            <a:r>
              <a:rPr lang="en-US" sz="1500" b="1" i="1" dirty="0">
                <a:effectLst/>
              </a:rPr>
              <a:t>): </a:t>
            </a:r>
            <a:r>
              <a:rPr lang="en-US" sz="1600" dirty="0">
                <a:effectLst/>
              </a:rPr>
              <a:t>Araba </a:t>
            </a:r>
            <a:r>
              <a:rPr lang="en-US" sz="1600" dirty="0" err="1">
                <a:effectLst/>
              </a:rPr>
              <a:t>sınıfı</a:t>
            </a:r>
            <a:r>
              <a:rPr lang="en-US" sz="1600" dirty="0">
                <a:effectLst/>
              </a:rPr>
              <a:t>, </a:t>
            </a:r>
            <a:r>
              <a:rPr lang="en-US" sz="1600" dirty="0" err="1">
                <a:effectLst/>
              </a:rPr>
              <a:t>özelliklerini</a:t>
            </a:r>
            <a:r>
              <a:rPr lang="en-US" sz="1600" dirty="0">
                <a:effectLst/>
              </a:rPr>
              <a:t> (</a:t>
            </a:r>
            <a:r>
              <a:rPr lang="en-US" sz="1600" dirty="0" err="1">
                <a:effectLst/>
              </a:rPr>
              <a:t>marka</a:t>
            </a:r>
            <a:r>
              <a:rPr lang="en-US" sz="1600" dirty="0">
                <a:effectLst/>
              </a:rPr>
              <a:t>, model, </a:t>
            </a:r>
            <a:r>
              <a:rPr lang="en-US" sz="1600" dirty="0" err="1">
                <a:effectLst/>
              </a:rPr>
              <a:t>yıl</a:t>
            </a:r>
            <a:r>
              <a:rPr lang="en-US" sz="1600" dirty="0">
                <a:effectLst/>
              </a:rPr>
              <a:t>, </a:t>
            </a:r>
            <a:r>
              <a:rPr lang="en-US" sz="1600" dirty="0" err="1">
                <a:effectLst/>
              </a:rPr>
              <a:t>kilometre</a:t>
            </a:r>
            <a:r>
              <a:rPr lang="en-US" sz="1600" dirty="0">
                <a:effectLst/>
              </a:rPr>
              <a:t>) </a:t>
            </a:r>
            <a:r>
              <a:rPr lang="en-US" sz="1600" dirty="0" err="1">
                <a:effectLst/>
              </a:rPr>
              <a:t>ve</a:t>
            </a:r>
            <a:r>
              <a:rPr lang="en-US" sz="1600" dirty="0">
                <a:effectLst/>
              </a:rPr>
              <a:t> </a:t>
            </a:r>
            <a:r>
              <a:rPr lang="en-US" sz="1600" dirty="0" err="1">
                <a:effectLst/>
              </a:rPr>
              <a:t>bu</a:t>
            </a:r>
            <a:r>
              <a:rPr lang="en-US" sz="1600" dirty="0">
                <a:effectLst/>
              </a:rPr>
              <a:t> </a:t>
            </a:r>
            <a:r>
              <a:rPr lang="en-US" sz="1600" dirty="0" err="1">
                <a:effectLst/>
              </a:rPr>
              <a:t>özelliklere</a:t>
            </a:r>
            <a:r>
              <a:rPr lang="en-US" sz="1600" dirty="0">
                <a:effectLst/>
              </a:rPr>
              <a:t> </a:t>
            </a:r>
            <a:r>
              <a:rPr lang="en-US" sz="1600" dirty="0" err="1">
                <a:effectLst/>
              </a:rPr>
              <a:t>erişim</a:t>
            </a:r>
            <a:r>
              <a:rPr lang="en-US" sz="1600" dirty="0">
                <a:effectLst/>
              </a:rPr>
              <a:t> </a:t>
            </a:r>
            <a:r>
              <a:rPr lang="en-US" sz="1600" dirty="0" err="1">
                <a:effectLst/>
              </a:rPr>
              <a:t>yöntemlerini</a:t>
            </a:r>
            <a:r>
              <a:rPr lang="en-US" sz="1600" dirty="0">
                <a:effectLst/>
              </a:rPr>
              <a:t> </a:t>
            </a:r>
            <a:r>
              <a:rPr lang="en-US" sz="1600" dirty="0" err="1">
                <a:effectLst/>
              </a:rPr>
              <a:t>içerir</a:t>
            </a:r>
            <a:r>
              <a:rPr lang="en-US" sz="1600" dirty="0">
                <a:effectLst/>
              </a:rPr>
              <a:t>. Bu </a:t>
            </a:r>
            <a:r>
              <a:rPr lang="en-US" sz="1600" dirty="0" err="1">
                <a:effectLst/>
              </a:rPr>
              <a:t>sayede</a:t>
            </a:r>
            <a:r>
              <a:rPr lang="en-US" sz="1600" dirty="0">
                <a:effectLst/>
              </a:rPr>
              <a:t>, </a:t>
            </a:r>
            <a:r>
              <a:rPr lang="en-US" sz="1600" dirty="0" err="1">
                <a:effectLst/>
              </a:rPr>
              <a:t>sınıfın</a:t>
            </a:r>
            <a:r>
              <a:rPr lang="en-US" sz="1600" dirty="0">
                <a:effectLst/>
              </a:rPr>
              <a:t> </a:t>
            </a:r>
            <a:r>
              <a:rPr lang="en-US" sz="1600" dirty="0" err="1">
                <a:effectLst/>
              </a:rPr>
              <a:t>iç</a:t>
            </a:r>
            <a:r>
              <a:rPr lang="en-US" sz="1600" dirty="0">
                <a:effectLst/>
              </a:rPr>
              <a:t> </a:t>
            </a:r>
            <a:r>
              <a:rPr lang="en-US" sz="1600" dirty="0" err="1">
                <a:effectLst/>
              </a:rPr>
              <a:t>yapısını</a:t>
            </a:r>
            <a:r>
              <a:rPr lang="en-US" sz="1600" dirty="0">
                <a:effectLst/>
              </a:rPr>
              <a:t> </a:t>
            </a:r>
            <a:r>
              <a:rPr lang="en-US" sz="1600" dirty="0" err="1">
                <a:effectLst/>
              </a:rPr>
              <a:t>gizleyerek</a:t>
            </a:r>
            <a:r>
              <a:rPr lang="en-US" sz="1600" dirty="0">
                <a:effectLst/>
              </a:rPr>
              <a:t> </a:t>
            </a:r>
            <a:r>
              <a:rPr lang="en-US" sz="1600" dirty="0" err="1">
                <a:effectLst/>
              </a:rPr>
              <a:t>dış</a:t>
            </a:r>
            <a:r>
              <a:rPr lang="en-US" sz="1600" dirty="0">
                <a:effectLst/>
              </a:rPr>
              <a:t> </a:t>
            </a:r>
            <a:r>
              <a:rPr lang="en-US" sz="1600" dirty="0" err="1">
                <a:effectLst/>
              </a:rPr>
              <a:t>dünyadan</a:t>
            </a:r>
            <a:r>
              <a:rPr lang="en-US" sz="1600" dirty="0">
                <a:effectLst/>
              </a:rPr>
              <a:t> </a:t>
            </a:r>
            <a:r>
              <a:rPr lang="en-US" sz="1600" dirty="0" err="1">
                <a:effectLst/>
              </a:rPr>
              <a:t>gelebilecek</a:t>
            </a:r>
            <a:r>
              <a:rPr lang="en-US" sz="1600" dirty="0">
                <a:effectLst/>
              </a:rPr>
              <a:t> </a:t>
            </a:r>
            <a:r>
              <a:rPr lang="en-US" sz="1600" dirty="0" err="1">
                <a:effectLst/>
              </a:rPr>
              <a:t>olası</a:t>
            </a:r>
            <a:r>
              <a:rPr lang="en-US" sz="1600" dirty="0">
                <a:effectLst/>
              </a:rPr>
              <a:t> </a:t>
            </a:r>
            <a:r>
              <a:rPr lang="en-US" sz="1600" dirty="0" err="1">
                <a:effectLst/>
              </a:rPr>
              <a:t>değişikliklere</a:t>
            </a:r>
            <a:r>
              <a:rPr lang="en-US" sz="1600" dirty="0">
                <a:effectLst/>
              </a:rPr>
              <a:t> </a:t>
            </a:r>
            <a:r>
              <a:rPr lang="en-US" sz="1600" dirty="0" err="1">
                <a:effectLst/>
              </a:rPr>
              <a:t>karşı</a:t>
            </a:r>
            <a:r>
              <a:rPr lang="en-US" sz="1600" dirty="0">
                <a:effectLst/>
              </a:rPr>
              <a:t> </a:t>
            </a:r>
            <a:r>
              <a:rPr lang="en-US" sz="1600" dirty="0" err="1">
                <a:effectLst/>
              </a:rPr>
              <a:t>koruma</a:t>
            </a:r>
            <a:r>
              <a:rPr lang="en-US" sz="1600" dirty="0">
                <a:effectLst/>
              </a:rPr>
              <a:t> </a:t>
            </a:r>
            <a:r>
              <a:rPr lang="en-US" sz="1600" dirty="0" err="1">
                <a:effectLst/>
              </a:rPr>
              <a:t>sağlanır</a:t>
            </a:r>
            <a:r>
              <a:rPr lang="en-US" sz="1600" dirty="0">
                <a:effectLst/>
              </a:rPr>
              <a:t>.</a:t>
            </a:r>
          </a:p>
          <a:p>
            <a:endParaRPr lang="en-US" sz="1600" dirty="0"/>
          </a:p>
        </p:txBody>
      </p:sp>
      <p:pic>
        <p:nvPicPr>
          <p:cNvPr id="8" name="İçerik Yer Tutucusu 7">
            <a:extLst>
              <a:ext uri="{FF2B5EF4-FFF2-40B4-BE49-F238E27FC236}">
                <a16:creationId xmlns:a16="http://schemas.microsoft.com/office/drawing/2014/main" id="{3BBC4677-9561-6BD2-4F81-EDDCD1EA7DC9}"/>
              </a:ext>
            </a:extLst>
          </p:cNvPr>
          <p:cNvPicPr>
            <a:picLocks noGrp="1" noChangeAspect="1"/>
          </p:cNvPicPr>
          <p:nvPr>
            <p:ph sz="half" idx="2"/>
          </p:nvPr>
        </p:nvPicPr>
        <p:blipFill>
          <a:blip r:embed="rId3"/>
          <a:stretch>
            <a:fillRect/>
          </a:stretch>
        </p:blipFill>
        <p:spPr>
          <a:xfrm>
            <a:off x="4993765" y="3198091"/>
            <a:ext cx="6158802" cy="2516667"/>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249976701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5" name="Group 11">
            <a:extLst>
              <a:ext uri="{FF2B5EF4-FFF2-40B4-BE49-F238E27FC236}">
                <a16:creationId xmlns:a16="http://schemas.microsoft.com/office/drawing/2014/main" id="{ACCC08F4-6649-4752-A49D-EC2C8E9656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6" name="Rectangle 12">
              <a:extLst>
                <a:ext uri="{FF2B5EF4-FFF2-40B4-BE49-F238E27FC236}">
                  <a16:creationId xmlns:a16="http://schemas.microsoft.com/office/drawing/2014/main" id="{DCCBFAE1-A7B8-4741-A1BD-1D22BE1B96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tr-TR"/>
            </a:p>
          </p:txBody>
        </p:sp>
        <p:sp>
          <p:nvSpPr>
            <p:cNvPr id="27" name="Oval 26">
              <a:extLst>
                <a:ext uri="{FF2B5EF4-FFF2-40B4-BE49-F238E27FC236}">
                  <a16:creationId xmlns:a16="http://schemas.microsoft.com/office/drawing/2014/main" id="{A8DFBA0E-2986-4121-92BD-9ADBE9F794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8" name="Oval 27">
              <a:extLst>
                <a:ext uri="{FF2B5EF4-FFF2-40B4-BE49-F238E27FC236}">
                  <a16:creationId xmlns:a16="http://schemas.microsoft.com/office/drawing/2014/main" id="{D6B514A6-1440-4614-B316-443C485A1A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9" name="Oval 28">
              <a:extLst>
                <a:ext uri="{FF2B5EF4-FFF2-40B4-BE49-F238E27FC236}">
                  <a16:creationId xmlns:a16="http://schemas.microsoft.com/office/drawing/2014/main" id="{B7C4B390-CACA-4CE0-A179-19E2CAADF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0" name="Oval 29">
              <a:extLst>
                <a:ext uri="{FF2B5EF4-FFF2-40B4-BE49-F238E27FC236}">
                  <a16:creationId xmlns:a16="http://schemas.microsoft.com/office/drawing/2014/main" id="{39330A14-E127-4084-BA51-D86B9568B7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1" name="Oval 30">
              <a:extLst>
                <a:ext uri="{FF2B5EF4-FFF2-40B4-BE49-F238E27FC236}">
                  <a16:creationId xmlns:a16="http://schemas.microsoft.com/office/drawing/2014/main" id="{F47AD4CB-E128-49E9-A8C2-AC0CEA98F5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32" name="Freeform 5">
              <a:extLst>
                <a:ext uri="{FF2B5EF4-FFF2-40B4-BE49-F238E27FC236}">
                  <a16:creationId xmlns:a16="http://schemas.microsoft.com/office/drawing/2014/main" id="{D76D76C3-9DFE-4C5F-8F74-D65651A74B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tr-TR"/>
            </a:p>
          </p:txBody>
        </p:sp>
        <p:sp>
          <p:nvSpPr>
            <p:cNvPr id="33" name="Freeform 5">
              <a:extLst>
                <a:ext uri="{FF2B5EF4-FFF2-40B4-BE49-F238E27FC236}">
                  <a16:creationId xmlns:a16="http://schemas.microsoft.com/office/drawing/2014/main" id="{7FC72400-C794-438B-90D7-5F6E03028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txBody>
            <a:bodyPr/>
            <a:lstStyle/>
            <a:p>
              <a:endParaRPr lang="tr-TR"/>
            </a:p>
          </p:txBody>
        </p:sp>
        <p:sp>
          <p:nvSpPr>
            <p:cNvPr id="34" name="Freeform 5">
              <a:extLst>
                <a:ext uri="{FF2B5EF4-FFF2-40B4-BE49-F238E27FC236}">
                  <a16:creationId xmlns:a16="http://schemas.microsoft.com/office/drawing/2014/main" id="{AD24BDB9-26CF-4AAC-B31C-95E190D551E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tr-TR"/>
            </a:p>
          </p:txBody>
        </p:sp>
      </p:grpSp>
      <p:sp>
        <p:nvSpPr>
          <p:cNvPr id="35" name="Rectangle 22">
            <a:extLst>
              <a:ext uri="{FF2B5EF4-FFF2-40B4-BE49-F238E27FC236}">
                <a16:creationId xmlns:a16="http://schemas.microsoft.com/office/drawing/2014/main" id="{E4947D45-3E3A-4249-A3DB-5B907C1797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 name="Başlık 1">
            <a:extLst>
              <a:ext uri="{FF2B5EF4-FFF2-40B4-BE49-F238E27FC236}">
                <a16:creationId xmlns:a16="http://schemas.microsoft.com/office/drawing/2014/main" id="{01B9662C-6731-E086-EB90-A39D8583E4F7}"/>
              </a:ext>
            </a:extLst>
          </p:cNvPr>
          <p:cNvSpPr>
            <a:spLocks noGrp="1"/>
          </p:cNvSpPr>
          <p:nvPr>
            <p:ph type="title"/>
          </p:nvPr>
        </p:nvSpPr>
        <p:spPr>
          <a:xfrm>
            <a:off x="1715293" y="1059054"/>
            <a:ext cx="8761413" cy="706964"/>
          </a:xfrm>
        </p:spPr>
        <p:txBody>
          <a:bodyPr vert="horz" lIns="91440" tIns="45720" rIns="91440" bIns="45720" rtlCol="0" anchor="ctr">
            <a:normAutofit/>
          </a:bodyPr>
          <a:lstStyle/>
          <a:p>
            <a:pPr algn="ctr"/>
            <a:r>
              <a:rPr kumimoji="0" lang="en-US" sz="3300" u="none" strike="noStrike" cap="none" spc="0" normalizeH="0" baseline="0" noProof="0" dirty="0">
                <a:ln>
                  <a:noFill/>
                </a:ln>
                <a:effectLst/>
                <a:uLnTx/>
                <a:uFillTx/>
              </a:rPr>
              <a:t>KULLANILAN SINIFLAR VE OOP PRENSİPLERİ</a:t>
            </a:r>
            <a:endParaRPr lang="en-US" sz="3300" dirty="0"/>
          </a:p>
        </p:txBody>
      </p:sp>
      <p:sp>
        <p:nvSpPr>
          <p:cNvPr id="3" name="İçerik Yer Tutucusu 2">
            <a:extLst>
              <a:ext uri="{FF2B5EF4-FFF2-40B4-BE49-F238E27FC236}">
                <a16:creationId xmlns:a16="http://schemas.microsoft.com/office/drawing/2014/main" id="{978E35D1-607E-8BAD-D6AF-506BC52290C7}"/>
              </a:ext>
            </a:extLst>
          </p:cNvPr>
          <p:cNvSpPr>
            <a:spLocks noGrp="1"/>
          </p:cNvSpPr>
          <p:nvPr>
            <p:ph sz="half" idx="1"/>
          </p:nvPr>
        </p:nvSpPr>
        <p:spPr>
          <a:xfrm>
            <a:off x="1180025" y="2787650"/>
            <a:ext cx="6397313" cy="3416300"/>
          </a:xfrm>
        </p:spPr>
        <p:txBody>
          <a:bodyPr vert="horz" lIns="91440" tIns="45720" rIns="91440" bIns="45720" rtlCol="0" anchor="ctr">
            <a:normAutofit/>
          </a:bodyPr>
          <a:lstStyle/>
          <a:p>
            <a:pPr marL="0" indent="0" algn="ctr">
              <a:lnSpc>
                <a:spcPct val="90000"/>
              </a:lnSpc>
              <a:buNone/>
            </a:pPr>
            <a:r>
              <a:rPr lang="en-US" sz="2000" b="1" dirty="0"/>
              <a:t>Araba </a:t>
            </a:r>
            <a:r>
              <a:rPr lang="en-US" sz="2000" b="1" dirty="0" err="1"/>
              <a:t>Sınıfı</a:t>
            </a:r>
            <a:r>
              <a:rPr lang="en-US" sz="2000" b="1" dirty="0"/>
              <a:t>:</a:t>
            </a:r>
          </a:p>
          <a:p>
            <a:pPr marL="0" indent="0">
              <a:lnSpc>
                <a:spcPct val="90000"/>
              </a:lnSpc>
            </a:pPr>
            <a:endParaRPr lang="en-US" sz="1500" dirty="0">
              <a:effectLst/>
            </a:endParaRPr>
          </a:p>
          <a:p>
            <a:pPr>
              <a:lnSpc>
                <a:spcPct val="90000"/>
              </a:lnSpc>
            </a:pPr>
            <a:r>
              <a:rPr lang="en-US" sz="1500" b="1" i="1" dirty="0">
                <a:effectLst/>
              </a:rPr>
              <a:t>Inheritance (</a:t>
            </a:r>
            <a:r>
              <a:rPr lang="en-US" sz="1500" b="1" i="1" dirty="0" err="1">
                <a:effectLst/>
              </a:rPr>
              <a:t>Kalıtım</a:t>
            </a:r>
            <a:r>
              <a:rPr lang="en-US" sz="1500" b="1" i="1" dirty="0">
                <a:effectLst/>
              </a:rPr>
              <a:t>): </a:t>
            </a:r>
          </a:p>
          <a:p>
            <a:pPr marL="0" indent="0">
              <a:lnSpc>
                <a:spcPct val="90000"/>
              </a:lnSpc>
              <a:buNone/>
            </a:pPr>
            <a:r>
              <a:rPr lang="en-US" sz="1500" dirty="0" err="1">
                <a:effectLst/>
              </a:rPr>
              <a:t>Elektrikli</a:t>
            </a:r>
            <a:r>
              <a:rPr lang="en-US" sz="1500" dirty="0">
                <a:effectLst/>
              </a:rPr>
              <a:t> Araba </a:t>
            </a:r>
            <a:r>
              <a:rPr lang="en-US" sz="1500" dirty="0" err="1">
                <a:effectLst/>
              </a:rPr>
              <a:t>ve</a:t>
            </a:r>
            <a:r>
              <a:rPr lang="en-US" sz="1500" dirty="0">
                <a:effectLst/>
              </a:rPr>
              <a:t> </a:t>
            </a:r>
            <a:r>
              <a:rPr lang="en-US" sz="1500" dirty="0" err="1">
                <a:effectLst/>
              </a:rPr>
              <a:t>Benzinli</a:t>
            </a:r>
            <a:r>
              <a:rPr lang="en-US" sz="1500" dirty="0">
                <a:effectLst/>
              </a:rPr>
              <a:t> Araba </a:t>
            </a:r>
            <a:r>
              <a:rPr lang="en-US" sz="1500" dirty="0" err="1">
                <a:effectLst/>
              </a:rPr>
              <a:t>sınıfları</a:t>
            </a:r>
            <a:r>
              <a:rPr lang="en-US" sz="1500" dirty="0">
                <a:effectLst/>
              </a:rPr>
              <a:t>, Araba </a:t>
            </a:r>
            <a:r>
              <a:rPr lang="en-US" sz="1500" dirty="0" err="1">
                <a:effectLst/>
              </a:rPr>
              <a:t>sınıfından</a:t>
            </a:r>
            <a:r>
              <a:rPr lang="en-US" sz="1500" dirty="0">
                <a:effectLst/>
              </a:rPr>
              <a:t> </a:t>
            </a:r>
            <a:r>
              <a:rPr lang="en-US" sz="1500" dirty="0" err="1">
                <a:effectLst/>
              </a:rPr>
              <a:t>türetilmiştir</a:t>
            </a:r>
            <a:r>
              <a:rPr lang="en-US" sz="1500" dirty="0">
                <a:effectLst/>
              </a:rPr>
              <a:t>. Bu </a:t>
            </a:r>
            <a:r>
              <a:rPr lang="en-US" sz="1500" dirty="0" err="1">
                <a:effectLst/>
              </a:rPr>
              <a:t>sayede</a:t>
            </a:r>
            <a:r>
              <a:rPr lang="en-US" sz="1500" dirty="0">
                <a:effectLst/>
              </a:rPr>
              <a:t>, </a:t>
            </a:r>
            <a:r>
              <a:rPr lang="en-US" sz="1500" dirty="0" err="1">
                <a:effectLst/>
              </a:rPr>
              <a:t>temel</a:t>
            </a:r>
            <a:r>
              <a:rPr lang="en-US" sz="1500" dirty="0">
                <a:effectLst/>
              </a:rPr>
              <a:t> </a:t>
            </a:r>
            <a:r>
              <a:rPr lang="en-US" sz="1500" dirty="0" err="1">
                <a:effectLst/>
              </a:rPr>
              <a:t>özellikleri</a:t>
            </a:r>
            <a:r>
              <a:rPr lang="en-US" sz="1500" dirty="0">
                <a:effectLst/>
              </a:rPr>
              <a:t> Araba </a:t>
            </a:r>
            <a:r>
              <a:rPr lang="en-US" sz="1500" dirty="0" err="1">
                <a:effectLst/>
              </a:rPr>
              <a:t>sınıfından</a:t>
            </a:r>
            <a:r>
              <a:rPr lang="en-US" sz="1500" dirty="0">
                <a:effectLst/>
              </a:rPr>
              <a:t> </a:t>
            </a:r>
            <a:r>
              <a:rPr lang="en-US" sz="1500" dirty="0" err="1">
                <a:effectLst/>
              </a:rPr>
              <a:t>miras</a:t>
            </a:r>
            <a:r>
              <a:rPr lang="en-US" sz="1500" dirty="0">
                <a:effectLst/>
              </a:rPr>
              <a:t> </a:t>
            </a:r>
            <a:r>
              <a:rPr lang="en-US" sz="1500" dirty="0" err="1">
                <a:effectLst/>
              </a:rPr>
              <a:t>alarak</a:t>
            </a:r>
            <a:r>
              <a:rPr lang="en-US" sz="1500" dirty="0">
                <a:effectLst/>
              </a:rPr>
              <a:t>, </a:t>
            </a:r>
            <a:r>
              <a:rPr lang="en-US" sz="1500" dirty="0" err="1">
                <a:effectLst/>
              </a:rPr>
              <a:t>kod</a:t>
            </a:r>
            <a:r>
              <a:rPr lang="en-US" sz="1500" dirty="0">
                <a:effectLst/>
              </a:rPr>
              <a:t> </a:t>
            </a:r>
            <a:r>
              <a:rPr lang="en-US" sz="1500" dirty="0" err="1">
                <a:effectLst/>
              </a:rPr>
              <a:t>tekrarı</a:t>
            </a:r>
            <a:r>
              <a:rPr lang="en-US" sz="1500" dirty="0">
                <a:effectLst/>
              </a:rPr>
              <a:t> </a:t>
            </a:r>
            <a:r>
              <a:rPr lang="en-US" sz="1500" dirty="0" err="1">
                <a:effectLst/>
              </a:rPr>
              <a:t>önlenir</a:t>
            </a:r>
            <a:r>
              <a:rPr lang="en-US" sz="1500" dirty="0">
                <a:effectLst/>
              </a:rPr>
              <a:t> </a:t>
            </a:r>
            <a:r>
              <a:rPr lang="en-US" sz="1500" dirty="0" err="1">
                <a:effectLst/>
              </a:rPr>
              <a:t>ve</a:t>
            </a:r>
            <a:r>
              <a:rPr lang="en-US" sz="1500" dirty="0">
                <a:effectLst/>
              </a:rPr>
              <a:t> </a:t>
            </a:r>
            <a:r>
              <a:rPr lang="en-US" sz="1500" dirty="0" err="1">
                <a:effectLst/>
              </a:rPr>
              <a:t>kodun</a:t>
            </a:r>
            <a:r>
              <a:rPr lang="en-US" sz="1500" dirty="0">
                <a:effectLst/>
              </a:rPr>
              <a:t> </a:t>
            </a:r>
            <a:r>
              <a:rPr lang="en-US" sz="1500" dirty="0" err="1">
                <a:effectLst/>
              </a:rPr>
              <a:t>genişletilebilirliği</a:t>
            </a:r>
            <a:r>
              <a:rPr lang="en-US" sz="1500" dirty="0">
                <a:effectLst/>
              </a:rPr>
              <a:t> </a:t>
            </a:r>
            <a:r>
              <a:rPr lang="en-US" sz="1500" dirty="0" err="1">
                <a:effectLst/>
              </a:rPr>
              <a:t>artar</a:t>
            </a:r>
            <a:r>
              <a:rPr lang="en-US" sz="1500" dirty="0">
                <a:effectLst/>
              </a:rPr>
              <a:t>.</a:t>
            </a:r>
            <a:endParaRPr lang="tr-TR" sz="1500" dirty="0">
              <a:effectLst/>
            </a:endParaRPr>
          </a:p>
          <a:p>
            <a:pPr marL="0" indent="0">
              <a:lnSpc>
                <a:spcPct val="90000"/>
              </a:lnSpc>
              <a:buNone/>
            </a:pPr>
            <a:endParaRPr lang="en-US" sz="1500" dirty="0">
              <a:effectLst/>
            </a:endParaRPr>
          </a:p>
          <a:p>
            <a:pPr>
              <a:lnSpc>
                <a:spcPct val="90000"/>
              </a:lnSpc>
            </a:pPr>
            <a:r>
              <a:rPr lang="en-US" sz="1500" b="1" i="1" dirty="0">
                <a:effectLst/>
              </a:rPr>
              <a:t>Abstraction (</a:t>
            </a:r>
            <a:r>
              <a:rPr lang="en-US" sz="1500" b="1" i="1" dirty="0" err="1">
                <a:effectLst/>
              </a:rPr>
              <a:t>Soyutlama</a:t>
            </a:r>
            <a:r>
              <a:rPr lang="en-US" sz="1500" b="1" i="1" dirty="0">
                <a:effectLst/>
              </a:rPr>
              <a:t>): </a:t>
            </a:r>
          </a:p>
          <a:p>
            <a:pPr marL="0" indent="0">
              <a:lnSpc>
                <a:spcPct val="90000"/>
              </a:lnSpc>
              <a:buNone/>
            </a:pPr>
            <a:r>
              <a:rPr lang="en-US" sz="1500" dirty="0">
                <a:effectLst/>
              </a:rPr>
              <a:t>Araba </a:t>
            </a:r>
            <a:r>
              <a:rPr lang="en-US" sz="1500" dirty="0" err="1">
                <a:effectLst/>
              </a:rPr>
              <a:t>sınıfı</a:t>
            </a:r>
            <a:r>
              <a:rPr lang="en-US" sz="1500" dirty="0">
                <a:effectLst/>
              </a:rPr>
              <a:t>, </a:t>
            </a:r>
            <a:r>
              <a:rPr lang="en-US" sz="1500" dirty="0" err="1">
                <a:effectLst/>
              </a:rPr>
              <a:t>soyut</a:t>
            </a:r>
            <a:r>
              <a:rPr lang="en-US" sz="1500" dirty="0">
                <a:effectLst/>
              </a:rPr>
              <a:t> </a:t>
            </a:r>
            <a:r>
              <a:rPr lang="en-US" sz="1500" dirty="0" err="1">
                <a:effectLst/>
              </a:rPr>
              <a:t>bir</a:t>
            </a:r>
            <a:r>
              <a:rPr lang="en-US" sz="1500" dirty="0">
                <a:effectLst/>
              </a:rPr>
              <a:t> </a:t>
            </a:r>
            <a:r>
              <a:rPr lang="en-US" sz="1500" dirty="0" err="1">
                <a:effectLst/>
              </a:rPr>
              <a:t>sınıftır</a:t>
            </a:r>
            <a:r>
              <a:rPr lang="en-US" sz="1500" dirty="0">
                <a:effectLst/>
              </a:rPr>
              <a:t>. </a:t>
            </a:r>
            <a:r>
              <a:rPr lang="en-US" sz="1500" dirty="0" err="1">
                <a:effectLst/>
              </a:rPr>
              <a:t>İçerisinde</a:t>
            </a:r>
            <a:r>
              <a:rPr lang="en-US" sz="1500" dirty="0">
                <a:effectLst/>
              </a:rPr>
              <a:t> </a:t>
            </a:r>
            <a:r>
              <a:rPr lang="en-US" sz="1500" dirty="0" err="1">
                <a:effectLst/>
              </a:rPr>
              <a:t>soyut</a:t>
            </a:r>
            <a:r>
              <a:rPr lang="en-US" sz="1500" dirty="0">
                <a:effectLst/>
              </a:rPr>
              <a:t> </a:t>
            </a:r>
            <a:r>
              <a:rPr lang="en-US" sz="1500" dirty="0" err="1">
                <a:effectLst/>
              </a:rPr>
              <a:t>bir</a:t>
            </a:r>
            <a:r>
              <a:rPr lang="en-US" sz="1500" dirty="0">
                <a:effectLst/>
              </a:rPr>
              <a:t> </a:t>
            </a:r>
            <a:r>
              <a:rPr lang="en-US" sz="1500" dirty="0" err="1">
                <a:effectLst/>
              </a:rPr>
              <a:t>metot</a:t>
            </a:r>
            <a:r>
              <a:rPr lang="en-US" sz="1500" dirty="0">
                <a:effectLst/>
              </a:rPr>
              <a:t> </a:t>
            </a:r>
            <a:r>
              <a:rPr lang="en-US" sz="1500" dirty="0" err="1">
                <a:effectLst/>
              </a:rPr>
              <a:t>olan</a:t>
            </a:r>
            <a:r>
              <a:rPr lang="en-US" sz="1500" dirty="0">
                <a:effectLst/>
              </a:rPr>
              <a:t> "</a:t>
            </a:r>
            <a:r>
              <a:rPr lang="en-US" sz="1500" dirty="0" err="1">
                <a:effectLst/>
              </a:rPr>
              <a:t>bakim</a:t>
            </a:r>
            <a:r>
              <a:rPr lang="en-US" sz="1500" dirty="0">
                <a:effectLst/>
              </a:rPr>
              <a:t>" </a:t>
            </a:r>
            <a:r>
              <a:rPr lang="en-US" sz="1500" dirty="0" err="1">
                <a:effectLst/>
              </a:rPr>
              <a:t>metodu</a:t>
            </a:r>
            <a:r>
              <a:rPr lang="en-US" sz="1500" dirty="0">
                <a:effectLst/>
              </a:rPr>
              <a:t> </a:t>
            </a:r>
            <a:r>
              <a:rPr lang="en-US" sz="1500" dirty="0" err="1">
                <a:effectLst/>
              </a:rPr>
              <a:t>bulunur</a:t>
            </a:r>
            <a:r>
              <a:rPr lang="en-US" sz="1500" dirty="0">
                <a:effectLst/>
              </a:rPr>
              <a:t>. </a:t>
            </a:r>
            <a:r>
              <a:rPr lang="en-US" sz="1500" dirty="0" err="1">
                <a:effectLst/>
              </a:rPr>
              <a:t>Araç</a:t>
            </a:r>
            <a:r>
              <a:rPr lang="en-US" sz="1500" dirty="0">
                <a:effectLst/>
              </a:rPr>
              <a:t> </a:t>
            </a:r>
            <a:r>
              <a:rPr lang="en-US" sz="1500" dirty="0" err="1">
                <a:effectLst/>
              </a:rPr>
              <a:t>tipine</a:t>
            </a:r>
            <a:r>
              <a:rPr lang="en-US" sz="1500" dirty="0">
                <a:effectLst/>
              </a:rPr>
              <a:t> </a:t>
            </a:r>
            <a:r>
              <a:rPr lang="en-US" sz="1500" dirty="0" err="1">
                <a:effectLst/>
              </a:rPr>
              <a:t>özel</a:t>
            </a:r>
            <a:r>
              <a:rPr lang="en-US" sz="1500" dirty="0">
                <a:effectLst/>
              </a:rPr>
              <a:t> </a:t>
            </a:r>
            <a:r>
              <a:rPr lang="en-US" sz="1500" dirty="0" err="1">
                <a:effectLst/>
              </a:rPr>
              <a:t>bakım</a:t>
            </a:r>
            <a:r>
              <a:rPr lang="en-US" sz="1500" dirty="0">
                <a:effectLst/>
              </a:rPr>
              <a:t> </a:t>
            </a:r>
            <a:r>
              <a:rPr lang="en-US" sz="1500" dirty="0" err="1">
                <a:effectLst/>
              </a:rPr>
              <a:t>sürecini</a:t>
            </a:r>
            <a:r>
              <a:rPr lang="en-US" sz="1500" dirty="0">
                <a:effectLst/>
              </a:rPr>
              <a:t> </a:t>
            </a:r>
            <a:r>
              <a:rPr lang="en-US" sz="1500" dirty="0" err="1">
                <a:effectLst/>
              </a:rPr>
              <a:t>soyut</a:t>
            </a:r>
            <a:r>
              <a:rPr lang="en-US" sz="1500" dirty="0">
                <a:effectLst/>
              </a:rPr>
              <a:t> </a:t>
            </a:r>
            <a:r>
              <a:rPr lang="en-US" sz="1500" dirty="0" err="1">
                <a:effectLst/>
              </a:rPr>
              <a:t>olarak</a:t>
            </a:r>
            <a:r>
              <a:rPr lang="en-US" sz="1500" dirty="0">
                <a:effectLst/>
              </a:rPr>
              <a:t> </a:t>
            </a:r>
            <a:r>
              <a:rPr lang="en-US" sz="1500" dirty="0" err="1">
                <a:effectLst/>
              </a:rPr>
              <a:t>tanımlayarak</a:t>
            </a:r>
            <a:r>
              <a:rPr lang="en-US" sz="1500" dirty="0">
                <a:effectLst/>
              </a:rPr>
              <a:t> </a:t>
            </a:r>
            <a:r>
              <a:rPr lang="en-US" sz="1500" dirty="0" err="1">
                <a:effectLst/>
              </a:rPr>
              <a:t>yöntemin</a:t>
            </a:r>
            <a:r>
              <a:rPr lang="en-US" sz="1500" dirty="0">
                <a:effectLst/>
              </a:rPr>
              <a:t> alt </a:t>
            </a:r>
            <a:r>
              <a:rPr lang="en-US" sz="1500" dirty="0" err="1">
                <a:effectLst/>
              </a:rPr>
              <a:t>sınıflara</a:t>
            </a:r>
            <a:r>
              <a:rPr lang="en-US" sz="1500" dirty="0">
                <a:effectLst/>
              </a:rPr>
              <a:t> </a:t>
            </a:r>
            <a:r>
              <a:rPr lang="en-US" sz="1500" dirty="0" err="1">
                <a:effectLst/>
              </a:rPr>
              <a:t>göre</a:t>
            </a:r>
            <a:r>
              <a:rPr lang="en-US" sz="1500" dirty="0">
                <a:effectLst/>
              </a:rPr>
              <a:t> </a:t>
            </a:r>
            <a:r>
              <a:rPr lang="en-US" sz="1500" dirty="0" err="1">
                <a:effectLst/>
              </a:rPr>
              <a:t>uygulanması</a:t>
            </a:r>
            <a:r>
              <a:rPr lang="en-US" sz="1500" dirty="0">
                <a:effectLst/>
              </a:rPr>
              <a:t> </a:t>
            </a:r>
            <a:r>
              <a:rPr lang="en-US" sz="1500" dirty="0" err="1">
                <a:effectLst/>
              </a:rPr>
              <a:t>gerektiğini</a:t>
            </a:r>
            <a:r>
              <a:rPr lang="en-US" sz="1500" dirty="0">
                <a:effectLst/>
              </a:rPr>
              <a:t> </a:t>
            </a:r>
            <a:r>
              <a:rPr lang="en-US" sz="1500" dirty="0" err="1">
                <a:effectLst/>
              </a:rPr>
              <a:t>belirtir</a:t>
            </a:r>
            <a:r>
              <a:rPr lang="en-US" sz="1500" dirty="0">
                <a:effectLst/>
              </a:rPr>
              <a:t>.</a:t>
            </a:r>
          </a:p>
          <a:p>
            <a:pPr marL="0" indent="0">
              <a:lnSpc>
                <a:spcPct val="90000"/>
              </a:lnSpc>
            </a:pPr>
            <a:endParaRPr lang="en-US" sz="1500" dirty="0">
              <a:effectLst/>
            </a:endParaRPr>
          </a:p>
          <a:p>
            <a:pPr>
              <a:lnSpc>
                <a:spcPct val="90000"/>
              </a:lnSpc>
            </a:pPr>
            <a:endParaRPr lang="en-US" sz="1500" dirty="0"/>
          </a:p>
        </p:txBody>
      </p:sp>
      <p:pic>
        <p:nvPicPr>
          <p:cNvPr id="7" name="Resim 6">
            <a:extLst>
              <a:ext uri="{FF2B5EF4-FFF2-40B4-BE49-F238E27FC236}">
                <a16:creationId xmlns:a16="http://schemas.microsoft.com/office/drawing/2014/main" id="{B5E11585-D2C0-7038-AC8E-8885AFEBBD08}"/>
              </a:ext>
            </a:extLst>
          </p:cNvPr>
          <p:cNvPicPr>
            <a:picLocks noChangeAspect="1"/>
          </p:cNvPicPr>
          <p:nvPr/>
        </p:nvPicPr>
        <p:blipFill rotWithShape="1">
          <a:blip r:embed="rId3"/>
          <a:srcRect l="5166" r="3654" b="-1"/>
          <a:stretch/>
        </p:blipFill>
        <p:spPr>
          <a:xfrm>
            <a:off x="8043564" y="4532157"/>
            <a:ext cx="3234204" cy="1487643"/>
          </a:xfrm>
          <a:prstGeom prst="roundRect">
            <a:avLst>
              <a:gd name="adj" fmla="val 1858"/>
            </a:avLst>
          </a:prstGeom>
          <a:effectLst>
            <a:outerShdw blurRad="50800" dist="50800" dir="5400000" algn="tl" rotWithShape="0">
              <a:srgbClr val="000000">
                <a:alpha val="43000"/>
              </a:srgbClr>
            </a:outerShdw>
          </a:effectLst>
        </p:spPr>
      </p:pic>
      <p:pic>
        <p:nvPicPr>
          <p:cNvPr id="9" name="Resim 8">
            <a:extLst>
              <a:ext uri="{FF2B5EF4-FFF2-40B4-BE49-F238E27FC236}">
                <a16:creationId xmlns:a16="http://schemas.microsoft.com/office/drawing/2014/main" id="{3CA76549-3D4C-1E57-1EEE-0C5EC2100DBA}"/>
              </a:ext>
            </a:extLst>
          </p:cNvPr>
          <p:cNvPicPr>
            <a:picLocks noChangeAspect="1"/>
          </p:cNvPicPr>
          <p:nvPr/>
        </p:nvPicPr>
        <p:blipFill>
          <a:blip r:embed="rId4"/>
          <a:stretch>
            <a:fillRect/>
          </a:stretch>
        </p:blipFill>
        <p:spPr>
          <a:xfrm>
            <a:off x="8043564" y="2853445"/>
            <a:ext cx="3234204" cy="1487644"/>
          </a:xfrm>
          <a:prstGeom prst="rect">
            <a:avLst/>
          </a:prstGeom>
        </p:spPr>
      </p:pic>
    </p:spTree>
    <p:extLst>
      <p:ext uri="{BB962C8B-B14F-4D97-AF65-F5344CB8AC3E}">
        <p14:creationId xmlns:p14="http://schemas.microsoft.com/office/powerpoint/2010/main" val="68092818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D6E557A-24D9-1C98-B44E-3A264D6F7734}"/>
              </a:ext>
            </a:extLst>
          </p:cNvPr>
          <p:cNvSpPr>
            <a:spLocks noGrp="1"/>
          </p:cNvSpPr>
          <p:nvPr>
            <p:ph type="title"/>
          </p:nvPr>
        </p:nvSpPr>
        <p:spPr>
          <a:xfrm>
            <a:off x="1715293" y="1069083"/>
            <a:ext cx="8761413" cy="706964"/>
          </a:xfrm>
        </p:spPr>
        <p:txBody>
          <a:bodyPr/>
          <a:lstStyle/>
          <a:p>
            <a:pPr algn="ctr"/>
            <a:r>
              <a:rPr kumimoji="0" lang="en-US" sz="3300" b="0" i="0" u="none" strike="noStrike" kern="1200" cap="none" spc="0" normalizeH="0" baseline="0" noProof="0" dirty="0">
                <a:ln>
                  <a:noFill/>
                </a:ln>
                <a:solidFill>
                  <a:srgbClr val="EBEBEB"/>
                </a:solidFill>
                <a:effectLst/>
                <a:uLnTx/>
                <a:uFillTx/>
                <a:latin typeface="Century Gothic" panose="020B0502020202020204"/>
                <a:ea typeface="+mj-ea"/>
                <a:cs typeface="+mj-cs"/>
              </a:rPr>
              <a:t>KULLANILAN SINIFLAR VE OOP PRENSİPLERİ</a:t>
            </a:r>
            <a:endParaRPr lang="tr-TR" sz="3300" dirty="0"/>
          </a:p>
        </p:txBody>
      </p:sp>
      <p:sp>
        <p:nvSpPr>
          <p:cNvPr id="3" name="İçerik Yer Tutucusu 2">
            <a:extLst>
              <a:ext uri="{FF2B5EF4-FFF2-40B4-BE49-F238E27FC236}">
                <a16:creationId xmlns:a16="http://schemas.microsoft.com/office/drawing/2014/main" id="{4BF619EF-5EC8-CCD5-3763-BE7E8AE4C9A3}"/>
              </a:ext>
            </a:extLst>
          </p:cNvPr>
          <p:cNvSpPr>
            <a:spLocks noGrp="1"/>
          </p:cNvSpPr>
          <p:nvPr>
            <p:ph sz="half" idx="1"/>
          </p:nvPr>
        </p:nvSpPr>
        <p:spPr>
          <a:xfrm>
            <a:off x="1138021" y="2483068"/>
            <a:ext cx="4957979" cy="3476298"/>
          </a:xfrm>
        </p:spPr>
        <p:txBody>
          <a:bodyPr>
            <a:normAutofit fontScale="70000" lnSpcReduction="20000"/>
          </a:bodyPr>
          <a:lstStyle/>
          <a:p>
            <a:pPr marL="0" indent="0" algn="ctr">
              <a:buNone/>
            </a:pPr>
            <a:r>
              <a:rPr lang="tr-TR" sz="2900" b="1" kern="0" dirty="0">
                <a:effectLst/>
                <a:latin typeface="Times New Roman" panose="02020603050405020304" pitchFamily="18" charset="0"/>
                <a:ea typeface="Times New Roman" panose="02020603050405020304" pitchFamily="18" charset="0"/>
              </a:rPr>
              <a:t>Elektrikli Araba ve Benzinli Araba Sınıfları:</a:t>
            </a:r>
          </a:p>
          <a:p>
            <a:pPr marL="0" indent="0">
              <a:buNone/>
            </a:pPr>
            <a:endParaRPr lang="tr-TR" sz="2000" b="1" kern="0" dirty="0">
              <a:latin typeface="Times New Roman" panose="02020603050405020304" pitchFamily="18" charset="0"/>
              <a:ea typeface="Times New Roman" panose="02020603050405020304" pitchFamily="18" charset="0"/>
            </a:endParaRPr>
          </a:p>
          <a:p>
            <a:r>
              <a:rPr lang="tr-TR" sz="2100" b="1" i="1" kern="0" dirty="0" err="1">
                <a:effectLst/>
                <a:latin typeface="Times New Roman" panose="02020603050405020304" pitchFamily="18" charset="0"/>
                <a:ea typeface="Times New Roman" panose="02020603050405020304" pitchFamily="18" charset="0"/>
              </a:rPr>
              <a:t>Inheritance</a:t>
            </a:r>
            <a:r>
              <a:rPr lang="tr-TR" sz="2100" b="1" i="1" kern="0" dirty="0">
                <a:effectLst/>
                <a:latin typeface="Times New Roman" panose="02020603050405020304" pitchFamily="18" charset="0"/>
                <a:ea typeface="Times New Roman" panose="02020603050405020304" pitchFamily="18" charset="0"/>
              </a:rPr>
              <a:t> (Kalıtım): </a:t>
            </a:r>
          </a:p>
          <a:p>
            <a:pPr marL="0" indent="0">
              <a:buNone/>
            </a:pPr>
            <a:r>
              <a:rPr lang="tr-TR" sz="2000" kern="0" dirty="0">
                <a:effectLst/>
                <a:latin typeface="Times New Roman" panose="02020603050405020304" pitchFamily="18" charset="0"/>
                <a:ea typeface="Times New Roman" panose="02020603050405020304" pitchFamily="18" charset="0"/>
              </a:rPr>
              <a:t>Her iki sınıf da Araba sınıfından türetilmiştir. Bu sayede, her iki sınıf da Araba sınıfının özelliklerini ve metotlarını kullanabilir.</a:t>
            </a:r>
          </a:p>
          <a:p>
            <a:pPr marL="0" indent="0">
              <a:buNone/>
            </a:pPr>
            <a:endParaRPr lang="tr-TR" sz="2000" kern="0" dirty="0">
              <a:effectLst/>
              <a:latin typeface="Times New Roman" panose="02020603050405020304" pitchFamily="18" charset="0"/>
              <a:ea typeface="Times New Roman" panose="02020603050405020304" pitchFamily="18" charset="0"/>
            </a:endParaRPr>
          </a:p>
          <a:p>
            <a:pPr marL="0" indent="0">
              <a:buNone/>
            </a:pPr>
            <a:endParaRPr lang="tr-TR" sz="2000" kern="0" dirty="0">
              <a:effectLst/>
              <a:latin typeface="Times New Roman" panose="02020603050405020304" pitchFamily="18" charset="0"/>
              <a:ea typeface="Times New Roman" panose="02020603050405020304" pitchFamily="18" charset="0"/>
            </a:endParaRPr>
          </a:p>
          <a:p>
            <a:r>
              <a:rPr lang="tr-TR" sz="2100" b="1" i="1" kern="0" dirty="0" err="1">
                <a:effectLst/>
                <a:latin typeface="Times New Roman" panose="02020603050405020304" pitchFamily="18" charset="0"/>
                <a:ea typeface="Times New Roman" panose="02020603050405020304" pitchFamily="18" charset="0"/>
              </a:rPr>
              <a:t>Polymorphism</a:t>
            </a:r>
            <a:r>
              <a:rPr lang="tr-TR" sz="2100" b="1" i="1" kern="0" dirty="0">
                <a:effectLst/>
                <a:latin typeface="Times New Roman" panose="02020603050405020304" pitchFamily="18" charset="0"/>
                <a:ea typeface="Times New Roman" panose="02020603050405020304" pitchFamily="18" charset="0"/>
              </a:rPr>
              <a:t> (Çok Biçimlilik): </a:t>
            </a:r>
          </a:p>
          <a:p>
            <a:pPr marL="0" indent="0">
              <a:buNone/>
            </a:pPr>
            <a:r>
              <a:rPr lang="tr-TR" sz="2000" kern="0" dirty="0">
                <a:effectLst/>
                <a:latin typeface="Times New Roman" panose="02020603050405020304" pitchFamily="18" charset="0"/>
                <a:ea typeface="Times New Roman" panose="02020603050405020304" pitchFamily="18" charset="0"/>
              </a:rPr>
              <a:t>Her iki alt sınıf, Araba sınıfının soyut metodu olan "</a:t>
            </a:r>
            <a:r>
              <a:rPr lang="tr-TR" sz="2000" kern="0" dirty="0" err="1">
                <a:effectLst/>
                <a:latin typeface="Times New Roman" panose="02020603050405020304" pitchFamily="18" charset="0"/>
                <a:ea typeface="Times New Roman" panose="02020603050405020304" pitchFamily="18" charset="0"/>
              </a:rPr>
              <a:t>bakim"ı</a:t>
            </a:r>
            <a:r>
              <a:rPr lang="tr-TR" sz="2000" kern="0" dirty="0">
                <a:effectLst/>
                <a:latin typeface="Times New Roman" panose="02020603050405020304" pitchFamily="18" charset="0"/>
                <a:ea typeface="Times New Roman" panose="02020603050405020304" pitchFamily="18" charset="0"/>
              </a:rPr>
              <a:t> kendi ihtiyaçlarına göre uygular. Aynı isimli metodun farklı davranışlar sergilemesine olanak tanır.</a:t>
            </a:r>
          </a:p>
        </p:txBody>
      </p:sp>
      <p:pic>
        <p:nvPicPr>
          <p:cNvPr id="6" name="İçerik Yer Tutucusu 5">
            <a:extLst>
              <a:ext uri="{FF2B5EF4-FFF2-40B4-BE49-F238E27FC236}">
                <a16:creationId xmlns:a16="http://schemas.microsoft.com/office/drawing/2014/main" id="{EB5FF0CB-D2F8-AE8F-8479-1CE51C6D320F}"/>
              </a:ext>
            </a:extLst>
          </p:cNvPr>
          <p:cNvPicPr>
            <a:picLocks noGrp="1" noChangeAspect="1"/>
          </p:cNvPicPr>
          <p:nvPr>
            <p:ph sz="half" idx="2"/>
          </p:nvPr>
        </p:nvPicPr>
        <p:blipFill>
          <a:blip r:embed="rId2"/>
          <a:stretch>
            <a:fillRect/>
          </a:stretch>
        </p:blipFill>
        <p:spPr>
          <a:xfrm>
            <a:off x="6458967" y="2483068"/>
            <a:ext cx="4734550" cy="1891863"/>
          </a:xfrm>
        </p:spPr>
      </p:pic>
      <p:pic>
        <p:nvPicPr>
          <p:cNvPr id="8" name="Resim 7">
            <a:extLst>
              <a:ext uri="{FF2B5EF4-FFF2-40B4-BE49-F238E27FC236}">
                <a16:creationId xmlns:a16="http://schemas.microsoft.com/office/drawing/2014/main" id="{A54569FB-8CC7-C3CD-FAF2-3CFD81AFB062}"/>
              </a:ext>
            </a:extLst>
          </p:cNvPr>
          <p:cNvPicPr>
            <a:picLocks noChangeAspect="1"/>
          </p:cNvPicPr>
          <p:nvPr/>
        </p:nvPicPr>
        <p:blipFill>
          <a:blip r:embed="rId3"/>
          <a:stretch>
            <a:fillRect/>
          </a:stretch>
        </p:blipFill>
        <p:spPr>
          <a:xfrm>
            <a:off x="6458967" y="4498427"/>
            <a:ext cx="4734550" cy="1891863"/>
          </a:xfrm>
          <a:prstGeom prst="rect">
            <a:avLst/>
          </a:prstGeom>
        </p:spPr>
      </p:pic>
    </p:spTree>
    <p:extLst>
      <p:ext uri="{BB962C8B-B14F-4D97-AF65-F5344CB8AC3E}">
        <p14:creationId xmlns:p14="http://schemas.microsoft.com/office/powerpoint/2010/main" val="2130134048"/>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FFB6EF7-57BD-6AAE-CD53-80E55F0196C2}"/>
              </a:ext>
            </a:extLst>
          </p:cNvPr>
          <p:cNvSpPr>
            <a:spLocks noGrp="1"/>
          </p:cNvSpPr>
          <p:nvPr>
            <p:ph type="title"/>
          </p:nvPr>
        </p:nvSpPr>
        <p:spPr>
          <a:xfrm>
            <a:off x="1953495" y="1069083"/>
            <a:ext cx="8761413" cy="706964"/>
          </a:xfrm>
        </p:spPr>
        <p:txBody>
          <a:bodyPr/>
          <a:lstStyle/>
          <a:p>
            <a:pPr algn="ctr"/>
            <a:r>
              <a:rPr kumimoji="0" lang="en-US" b="0" i="0" u="none" strike="noStrike" kern="1200" cap="none" spc="0" normalizeH="0" baseline="0" noProof="0" dirty="0">
                <a:ln>
                  <a:noFill/>
                </a:ln>
                <a:solidFill>
                  <a:srgbClr val="EBEBEB"/>
                </a:solidFill>
                <a:effectLst/>
                <a:uLnTx/>
                <a:uFillTx/>
                <a:latin typeface="Century Gothic" panose="020B0502020202020204"/>
                <a:ea typeface="+mj-ea"/>
                <a:cs typeface="+mj-cs"/>
              </a:rPr>
              <a:t>KULLANILAN</a:t>
            </a:r>
            <a:r>
              <a:rPr kumimoji="0" lang="en-US" sz="3300" b="0" i="0" u="none" strike="noStrike" kern="1200" cap="none" spc="0" normalizeH="0" baseline="0" noProof="0" dirty="0">
                <a:ln>
                  <a:noFill/>
                </a:ln>
                <a:solidFill>
                  <a:srgbClr val="EBEBEB"/>
                </a:solidFill>
                <a:effectLst/>
                <a:uLnTx/>
                <a:uFillTx/>
                <a:latin typeface="Century Gothic" panose="020B0502020202020204"/>
                <a:ea typeface="+mj-ea"/>
                <a:cs typeface="+mj-cs"/>
              </a:rPr>
              <a:t> </a:t>
            </a:r>
            <a:r>
              <a:rPr kumimoji="0" lang="en-US" b="0" i="0" u="none" strike="noStrike" kern="1200" cap="none" spc="0" normalizeH="0" baseline="0" noProof="0" dirty="0">
                <a:ln>
                  <a:noFill/>
                </a:ln>
                <a:solidFill>
                  <a:srgbClr val="EBEBEB"/>
                </a:solidFill>
                <a:effectLst/>
                <a:uLnTx/>
                <a:uFillTx/>
                <a:latin typeface="Century Gothic" panose="020B0502020202020204"/>
                <a:ea typeface="+mj-ea"/>
                <a:cs typeface="+mj-cs"/>
              </a:rPr>
              <a:t>SINIFLAR</a:t>
            </a:r>
            <a:endParaRPr lang="tr-TR" dirty="0"/>
          </a:p>
        </p:txBody>
      </p:sp>
      <p:sp>
        <p:nvSpPr>
          <p:cNvPr id="3" name="İçerik Yer Tutucusu 2">
            <a:extLst>
              <a:ext uri="{FF2B5EF4-FFF2-40B4-BE49-F238E27FC236}">
                <a16:creationId xmlns:a16="http://schemas.microsoft.com/office/drawing/2014/main" id="{CFFDFFF0-79E0-EF63-C459-1BA66BBAA4C5}"/>
              </a:ext>
            </a:extLst>
          </p:cNvPr>
          <p:cNvSpPr>
            <a:spLocks noGrp="1"/>
          </p:cNvSpPr>
          <p:nvPr>
            <p:ph sz="half" idx="1"/>
          </p:nvPr>
        </p:nvSpPr>
        <p:spPr/>
        <p:txBody>
          <a:bodyPr>
            <a:normAutofit fontScale="77500" lnSpcReduction="20000"/>
          </a:bodyPr>
          <a:lstStyle/>
          <a:p>
            <a:pPr marL="0" indent="0" algn="ctr">
              <a:buNone/>
            </a:pPr>
            <a:r>
              <a:rPr lang="tr-TR" sz="2000" b="1" kern="0" dirty="0">
                <a:effectLst/>
                <a:latin typeface="Times New Roman" panose="02020603050405020304" pitchFamily="18" charset="0"/>
                <a:ea typeface="Times New Roman" panose="02020603050405020304" pitchFamily="18" charset="0"/>
              </a:rPr>
              <a:t>Kiralama Sınıfı:</a:t>
            </a:r>
          </a:p>
          <a:p>
            <a:pPr marL="0" indent="0" algn="ctr">
              <a:buNone/>
            </a:pPr>
            <a:endParaRPr lang="tr-TR" sz="2000" b="1" dirty="0"/>
          </a:p>
          <a:p>
            <a:r>
              <a:rPr lang="tr-TR" dirty="0"/>
              <a:t>Kiralama sınıfı, bir kiralama işlemini temsil eder. Bu sınıf, kiralama işleminde kullanılan özellikleri ve bu işlemin ücretlendirilmesini içerir.</a:t>
            </a:r>
          </a:p>
          <a:p>
            <a:r>
              <a:rPr lang="tr-TR" dirty="0" err="1"/>
              <a:t>Constructor</a:t>
            </a:r>
            <a:r>
              <a:rPr lang="tr-TR" dirty="0"/>
              <a:t> (__</a:t>
            </a:r>
            <a:r>
              <a:rPr lang="tr-TR" dirty="0" err="1"/>
              <a:t>init</a:t>
            </a:r>
            <a:r>
              <a:rPr lang="tr-TR" dirty="0"/>
              <a:t>__): Bu </a:t>
            </a:r>
            <a:r>
              <a:rPr lang="tr-TR" dirty="0" err="1"/>
              <a:t>metod</a:t>
            </a:r>
            <a:r>
              <a:rPr lang="tr-TR" dirty="0"/>
              <a:t>, kiralama işlemi için gerekli olan bilgileri alır. Müşteri adı (</a:t>
            </a:r>
            <a:r>
              <a:rPr lang="tr-TR" dirty="0" err="1"/>
              <a:t>musteri</a:t>
            </a:r>
            <a:r>
              <a:rPr lang="tr-TR" dirty="0"/>
              <a:t>), araba bilgisi (araba), kiralama tipi (</a:t>
            </a:r>
            <a:r>
              <a:rPr lang="tr-TR" dirty="0" err="1"/>
              <a:t>kiralama_tipi</a:t>
            </a:r>
            <a:r>
              <a:rPr lang="tr-TR" dirty="0"/>
              <a:t>) ve süre (sure) parametre olarak alınır ve kiralama nesnesi oluşturulur.</a:t>
            </a:r>
          </a:p>
          <a:p>
            <a:r>
              <a:rPr lang="tr-TR" dirty="0"/>
              <a:t>Ücret Hesaplama Metodu (</a:t>
            </a:r>
            <a:r>
              <a:rPr lang="tr-TR" dirty="0" err="1"/>
              <a:t>hesapla_ucret</a:t>
            </a:r>
            <a:r>
              <a:rPr lang="tr-TR" dirty="0"/>
              <a:t>): Bu metot, kiralama süresi ve tipine göre kira ücretini hesaplar. Eğer kiralama tipi "günlük" ise süreyi 1000 ile, "saatlik" ise süreyi 500 ile çarparak ücreti belirler. Eğer geçersiz bir kiralama tipi girilirse ekranda bir uyarı yazar ve -1 değerini döndürür.</a:t>
            </a:r>
          </a:p>
        </p:txBody>
      </p:sp>
      <p:pic>
        <p:nvPicPr>
          <p:cNvPr id="8" name="İçerik Yer Tutucusu 7">
            <a:extLst>
              <a:ext uri="{FF2B5EF4-FFF2-40B4-BE49-F238E27FC236}">
                <a16:creationId xmlns:a16="http://schemas.microsoft.com/office/drawing/2014/main" id="{548B81A1-AAC3-2977-0CDB-F4502ED2919E}"/>
              </a:ext>
            </a:extLst>
          </p:cNvPr>
          <p:cNvPicPr>
            <a:picLocks noGrp="1" noChangeAspect="1"/>
          </p:cNvPicPr>
          <p:nvPr>
            <p:ph sz="half" idx="2"/>
          </p:nvPr>
        </p:nvPicPr>
        <p:blipFill>
          <a:blip r:embed="rId2"/>
          <a:stretch>
            <a:fillRect/>
          </a:stretch>
        </p:blipFill>
        <p:spPr>
          <a:xfrm>
            <a:off x="6334202" y="2603500"/>
            <a:ext cx="4573433" cy="3416300"/>
          </a:xfrm>
        </p:spPr>
      </p:pic>
    </p:spTree>
    <p:extLst>
      <p:ext uri="{BB962C8B-B14F-4D97-AF65-F5344CB8AC3E}">
        <p14:creationId xmlns:p14="http://schemas.microsoft.com/office/powerpoint/2010/main" val="437911177"/>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C2F7548C-0005-62E2-3195-5A74F81850BB}"/>
              </a:ext>
            </a:extLst>
          </p:cNvPr>
          <p:cNvSpPr>
            <a:spLocks noGrp="1"/>
          </p:cNvSpPr>
          <p:nvPr>
            <p:ph sz="half" idx="1"/>
          </p:nvPr>
        </p:nvSpPr>
        <p:spPr>
          <a:xfrm>
            <a:off x="1886014" y="2455574"/>
            <a:ext cx="8419970" cy="528582"/>
          </a:xfrm>
        </p:spPr>
        <p:txBody>
          <a:bodyPr>
            <a:normAutofit fontScale="85000" lnSpcReduction="10000"/>
          </a:bodyPr>
          <a:lstStyle/>
          <a:p>
            <a:r>
              <a:rPr lang="tr-TR" dirty="0"/>
              <a:t>Bu sınıf, uygulamanın ana penceresini yönetir. Müşteri girişi, </a:t>
            </a:r>
            <a:r>
              <a:rPr lang="tr-TR" dirty="0" err="1"/>
              <a:t>veritabanı</a:t>
            </a:r>
            <a:r>
              <a:rPr lang="tr-TR" dirty="0"/>
              <a:t> bağlantısı, ana pencerenin oluşturulması ve araç listesinin gösterilmesi gibi temel işlevselliği içerir.</a:t>
            </a:r>
          </a:p>
          <a:p>
            <a:endParaRPr lang="tr-TR" dirty="0"/>
          </a:p>
        </p:txBody>
      </p:sp>
      <p:graphicFrame>
        <p:nvGraphicFramePr>
          <p:cNvPr id="9" name="İçerik Yer Tutucusu 3">
            <a:extLst>
              <a:ext uri="{FF2B5EF4-FFF2-40B4-BE49-F238E27FC236}">
                <a16:creationId xmlns:a16="http://schemas.microsoft.com/office/drawing/2014/main" id="{EA0C731E-12A5-A3E5-2312-1538D8A531A4}"/>
              </a:ext>
            </a:extLst>
          </p:cNvPr>
          <p:cNvGraphicFramePr>
            <a:graphicFrameLocks noGrp="1"/>
          </p:cNvGraphicFramePr>
          <p:nvPr>
            <p:ph sz="half" idx="2"/>
            <p:extLst>
              <p:ext uri="{D42A27DB-BD31-4B8C-83A1-F6EECF244321}">
                <p14:modId xmlns:p14="http://schemas.microsoft.com/office/powerpoint/2010/main" val="2208264884"/>
              </p:ext>
            </p:extLst>
          </p:nvPr>
        </p:nvGraphicFramePr>
        <p:xfrm>
          <a:off x="633744" y="2896692"/>
          <a:ext cx="11135762" cy="34950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Başlık 1">
            <a:extLst>
              <a:ext uri="{FF2B5EF4-FFF2-40B4-BE49-F238E27FC236}">
                <a16:creationId xmlns:a16="http://schemas.microsoft.com/office/drawing/2014/main" id="{C7E4A112-E3DF-132F-D6FD-D14E437AA46E}"/>
              </a:ext>
            </a:extLst>
          </p:cNvPr>
          <p:cNvSpPr>
            <a:spLocks noGrp="1"/>
          </p:cNvSpPr>
          <p:nvPr>
            <p:ph type="title"/>
          </p:nvPr>
        </p:nvSpPr>
        <p:spPr>
          <a:xfrm>
            <a:off x="1715293" y="1041782"/>
            <a:ext cx="8761413" cy="708025"/>
          </a:xfrm>
        </p:spPr>
        <p:txBody>
          <a:bodyPr/>
          <a:lstStyle/>
          <a:p>
            <a:r>
              <a:rPr lang="tr-TR" dirty="0"/>
              <a:t>ARAÇ KİRALAMA UYGULAMASI SINIFI</a:t>
            </a:r>
          </a:p>
        </p:txBody>
      </p:sp>
    </p:spTree>
    <p:extLst>
      <p:ext uri="{BB962C8B-B14F-4D97-AF65-F5344CB8AC3E}">
        <p14:creationId xmlns:p14="http://schemas.microsoft.com/office/powerpoint/2010/main" val="61612933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E1362C7-112D-D4AF-85DC-3F6FDE697873}"/>
              </a:ext>
            </a:extLst>
          </p:cNvPr>
          <p:cNvSpPr>
            <a:spLocks noGrp="1"/>
          </p:cNvSpPr>
          <p:nvPr>
            <p:ph type="title"/>
          </p:nvPr>
        </p:nvSpPr>
        <p:spPr>
          <a:xfrm>
            <a:off x="1822318" y="973668"/>
            <a:ext cx="8761413" cy="706964"/>
          </a:xfrm>
        </p:spPr>
        <p:txBody>
          <a:bodyPr/>
          <a:lstStyle/>
          <a:p>
            <a:r>
              <a:rPr lang="tr-TR" dirty="0" err="1"/>
              <a:t>Veritabanı</a:t>
            </a:r>
            <a:r>
              <a:rPr lang="tr-TR" dirty="0"/>
              <a:t> Yapısı ve </a:t>
            </a:r>
            <a:r>
              <a:rPr lang="tr-TR" dirty="0" err="1"/>
              <a:t>SQLite</a:t>
            </a:r>
            <a:r>
              <a:rPr lang="tr-TR" dirty="0"/>
              <a:t> Kullanımı</a:t>
            </a:r>
          </a:p>
        </p:txBody>
      </p:sp>
      <p:sp>
        <p:nvSpPr>
          <p:cNvPr id="3" name="İçerik Yer Tutucusu 2">
            <a:extLst>
              <a:ext uri="{FF2B5EF4-FFF2-40B4-BE49-F238E27FC236}">
                <a16:creationId xmlns:a16="http://schemas.microsoft.com/office/drawing/2014/main" id="{649BA9FA-5BF3-153C-2888-9132A4F3A7DF}"/>
              </a:ext>
            </a:extLst>
          </p:cNvPr>
          <p:cNvSpPr>
            <a:spLocks noGrp="1"/>
          </p:cNvSpPr>
          <p:nvPr>
            <p:ph sz="half" idx="1"/>
          </p:nvPr>
        </p:nvSpPr>
        <p:spPr>
          <a:xfrm>
            <a:off x="1154954" y="2552369"/>
            <a:ext cx="10096142" cy="3840480"/>
          </a:xfrm>
        </p:spPr>
        <p:txBody>
          <a:bodyPr>
            <a:normAutofit/>
          </a:bodyPr>
          <a:lstStyle/>
          <a:p>
            <a:r>
              <a:rPr lang="tr-TR" dirty="0"/>
              <a:t>Projenin </a:t>
            </a:r>
            <a:r>
              <a:rPr lang="tr-TR" dirty="0" err="1"/>
              <a:t>veritabanı</a:t>
            </a:r>
            <a:r>
              <a:rPr lang="tr-TR" dirty="0"/>
              <a:t> yönetimi için </a:t>
            </a:r>
            <a:r>
              <a:rPr lang="tr-TR" dirty="0" err="1"/>
              <a:t>SQLite</a:t>
            </a:r>
            <a:r>
              <a:rPr lang="tr-TR" dirty="0"/>
              <a:t> kullanılmıştır. </a:t>
            </a:r>
            <a:r>
              <a:rPr lang="tr-TR" dirty="0" err="1"/>
              <a:t>SQLite</a:t>
            </a:r>
            <a:r>
              <a:rPr lang="tr-TR" dirty="0"/>
              <a:t>, özel bir sunucu gerektirmeden kullanılabilen,  kolay entegrasyonuyla bu tür küçük ve orta ölçekli projelerde tercih edilen bir </a:t>
            </a:r>
            <a:r>
              <a:rPr lang="tr-TR" dirty="0" err="1"/>
              <a:t>veritabanı</a:t>
            </a:r>
            <a:r>
              <a:rPr lang="tr-TR" dirty="0"/>
              <a:t> sistemidir. Uygulama, müşteri bilgilerini, araç detaylarını ve kiralama durumlarını </a:t>
            </a:r>
            <a:r>
              <a:rPr lang="tr-TR" dirty="0" err="1"/>
              <a:t>veritabanında</a:t>
            </a:r>
            <a:r>
              <a:rPr lang="tr-TR" dirty="0"/>
              <a:t> depolar. </a:t>
            </a:r>
          </a:p>
          <a:p>
            <a:r>
              <a:rPr lang="tr-TR" dirty="0" err="1"/>
              <a:t>Veritabanı</a:t>
            </a:r>
            <a:r>
              <a:rPr lang="tr-TR" dirty="0"/>
              <a:t> yönetimi, kullanıcının bu bilgilere GUI arayüzü üzerinden rahatlıkla erişimini ve yönetimini sağlar. </a:t>
            </a:r>
          </a:p>
          <a:p>
            <a:r>
              <a:rPr lang="tr-TR" dirty="0"/>
              <a:t>sqlite3 modülünü kullanarak </a:t>
            </a:r>
            <a:r>
              <a:rPr lang="tr-TR" dirty="0" err="1"/>
              <a:t>SQLite</a:t>
            </a:r>
            <a:r>
              <a:rPr lang="tr-TR" dirty="0"/>
              <a:t> </a:t>
            </a:r>
            <a:r>
              <a:rPr lang="tr-TR" dirty="0" err="1"/>
              <a:t>veritabanı</a:t>
            </a:r>
            <a:r>
              <a:rPr lang="tr-TR" dirty="0"/>
              <a:t> oluşturabilir ve bağlantı sağlayabiliriz.</a:t>
            </a:r>
          </a:p>
          <a:p>
            <a:endParaRPr lang="tr-TR" dirty="0"/>
          </a:p>
          <a:p>
            <a:endParaRPr lang="tr-TR" dirty="0"/>
          </a:p>
        </p:txBody>
      </p:sp>
      <p:pic>
        <p:nvPicPr>
          <p:cNvPr id="6" name="Resim 5">
            <a:extLst>
              <a:ext uri="{FF2B5EF4-FFF2-40B4-BE49-F238E27FC236}">
                <a16:creationId xmlns:a16="http://schemas.microsoft.com/office/drawing/2014/main" id="{F0FE0FEA-EBF2-AEFE-5F67-71ED93E265F9}"/>
              </a:ext>
            </a:extLst>
          </p:cNvPr>
          <p:cNvPicPr>
            <a:picLocks noChangeAspect="1"/>
          </p:cNvPicPr>
          <p:nvPr/>
        </p:nvPicPr>
        <p:blipFill>
          <a:blip r:embed="rId2"/>
          <a:stretch>
            <a:fillRect/>
          </a:stretch>
        </p:blipFill>
        <p:spPr>
          <a:xfrm>
            <a:off x="4285753" y="4998383"/>
            <a:ext cx="3496407" cy="885949"/>
          </a:xfrm>
          <a:prstGeom prst="rect">
            <a:avLst/>
          </a:prstGeom>
        </p:spPr>
      </p:pic>
    </p:spTree>
    <p:extLst>
      <p:ext uri="{BB962C8B-B14F-4D97-AF65-F5344CB8AC3E}">
        <p14:creationId xmlns:p14="http://schemas.microsoft.com/office/powerpoint/2010/main" val="185255714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485363D-B30D-F14E-4399-42400E42666E}"/>
              </a:ext>
            </a:extLst>
          </p:cNvPr>
          <p:cNvSpPr>
            <a:spLocks noGrp="1"/>
          </p:cNvSpPr>
          <p:nvPr>
            <p:ph type="ctrTitle"/>
          </p:nvPr>
        </p:nvSpPr>
        <p:spPr>
          <a:xfrm>
            <a:off x="1683170" y="739717"/>
            <a:ext cx="8825658" cy="680429"/>
          </a:xfrm>
        </p:spPr>
        <p:txBody>
          <a:bodyPr/>
          <a:lstStyle/>
          <a:p>
            <a:pPr algn="ctr"/>
            <a:r>
              <a:rPr lang="tr-TR" sz="3600" dirty="0"/>
              <a:t>Tabloların Oluşturulması</a:t>
            </a:r>
          </a:p>
        </p:txBody>
      </p:sp>
      <p:pic>
        <p:nvPicPr>
          <p:cNvPr id="5" name="İçerik Yer Tutucusu 4">
            <a:extLst>
              <a:ext uri="{FF2B5EF4-FFF2-40B4-BE49-F238E27FC236}">
                <a16:creationId xmlns:a16="http://schemas.microsoft.com/office/drawing/2014/main" id="{04491921-15A4-01CC-420E-E7CE9723CA00}"/>
              </a:ext>
            </a:extLst>
          </p:cNvPr>
          <p:cNvPicPr>
            <a:picLocks noGrp="1" noChangeAspect="1"/>
          </p:cNvPicPr>
          <p:nvPr>
            <p:ph idx="4294967295"/>
          </p:nvPr>
        </p:nvPicPr>
        <p:blipFill>
          <a:blip r:embed="rId2"/>
          <a:stretch>
            <a:fillRect/>
          </a:stretch>
        </p:blipFill>
        <p:spPr>
          <a:xfrm>
            <a:off x="867366" y="2742573"/>
            <a:ext cx="2931602" cy="1562100"/>
          </a:xfrm>
        </p:spPr>
      </p:pic>
      <p:pic>
        <p:nvPicPr>
          <p:cNvPr id="7" name="Resim 6">
            <a:extLst>
              <a:ext uri="{FF2B5EF4-FFF2-40B4-BE49-F238E27FC236}">
                <a16:creationId xmlns:a16="http://schemas.microsoft.com/office/drawing/2014/main" id="{E7139A5A-35A2-9CC3-790B-76F443E4077C}"/>
              </a:ext>
            </a:extLst>
          </p:cNvPr>
          <p:cNvPicPr>
            <a:picLocks noChangeAspect="1"/>
          </p:cNvPicPr>
          <p:nvPr/>
        </p:nvPicPr>
        <p:blipFill>
          <a:blip r:embed="rId3"/>
          <a:stretch>
            <a:fillRect/>
          </a:stretch>
        </p:blipFill>
        <p:spPr>
          <a:xfrm>
            <a:off x="4708834" y="2742355"/>
            <a:ext cx="2931602" cy="1562318"/>
          </a:xfrm>
          <a:prstGeom prst="rect">
            <a:avLst/>
          </a:prstGeom>
        </p:spPr>
      </p:pic>
      <p:pic>
        <p:nvPicPr>
          <p:cNvPr id="9" name="Resim 8">
            <a:extLst>
              <a:ext uri="{FF2B5EF4-FFF2-40B4-BE49-F238E27FC236}">
                <a16:creationId xmlns:a16="http://schemas.microsoft.com/office/drawing/2014/main" id="{5D9C7BBA-018A-344F-92E0-43C98B99FA2D}"/>
              </a:ext>
            </a:extLst>
          </p:cNvPr>
          <p:cNvPicPr>
            <a:picLocks noChangeAspect="1"/>
          </p:cNvPicPr>
          <p:nvPr/>
        </p:nvPicPr>
        <p:blipFill>
          <a:blip r:embed="rId4"/>
          <a:stretch>
            <a:fillRect/>
          </a:stretch>
        </p:blipFill>
        <p:spPr>
          <a:xfrm>
            <a:off x="8550302" y="2742354"/>
            <a:ext cx="2931602" cy="1562319"/>
          </a:xfrm>
          <a:prstGeom prst="rect">
            <a:avLst/>
          </a:prstGeom>
        </p:spPr>
      </p:pic>
      <p:sp>
        <p:nvSpPr>
          <p:cNvPr id="10" name="Metin kutusu 9">
            <a:extLst>
              <a:ext uri="{FF2B5EF4-FFF2-40B4-BE49-F238E27FC236}">
                <a16:creationId xmlns:a16="http://schemas.microsoft.com/office/drawing/2014/main" id="{48ED0B2B-C675-D778-71DA-F8BB46A4EAC8}"/>
              </a:ext>
            </a:extLst>
          </p:cNvPr>
          <p:cNvSpPr txBox="1"/>
          <p:nvPr/>
        </p:nvSpPr>
        <p:spPr>
          <a:xfrm>
            <a:off x="710096" y="1671438"/>
            <a:ext cx="3193994" cy="830997"/>
          </a:xfrm>
          <a:prstGeom prst="rect">
            <a:avLst/>
          </a:prstGeom>
          <a:noFill/>
        </p:spPr>
        <p:txBody>
          <a:bodyPr wrap="square" rtlCol="0">
            <a:spAutoFit/>
          </a:bodyPr>
          <a:lstStyle/>
          <a:p>
            <a:pPr algn="ctr"/>
            <a:r>
              <a:rPr lang="tr-TR" sz="1200" b="1" dirty="0">
                <a:solidFill>
                  <a:schemeClr val="accent1">
                    <a:lumMod val="60000"/>
                    <a:lumOff val="40000"/>
                  </a:schemeClr>
                </a:solidFill>
              </a:rPr>
              <a:t>Müşteri Tablosu (</a:t>
            </a:r>
            <a:r>
              <a:rPr lang="tr-TR" sz="1200" b="1" dirty="0" err="1">
                <a:solidFill>
                  <a:schemeClr val="accent1">
                    <a:lumMod val="60000"/>
                    <a:lumOff val="40000"/>
                  </a:schemeClr>
                </a:solidFill>
              </a:rPr>
              <a:t>musteri</a:t>
            </a:r>
            <a:r>
              <a:rPr lang="tr-TR" sz="1200" b="1" dirty="0">
                <a:solidFill>
                  <a:schemeClr val="accent1">
                    <a:lumMod val="60000"/>
                    <a:lumOff val="40000"/>
                  </a:schemeClr>
                </a:solidFill>
              </a:rPr>
              <a:t>):</a:t>
            </a:r>
          </a:p>
          <a:p>
            <a:pPr algn="ctr"/>
            <a:r>
              <a:rPr lang="tr-TR" sz="1200" b="1" dirty="0">
                <a:solidFill>
                  <a:schemeClr val="accent1">
                    <a:lumMod val="60000"/>
                    <a:lumOff val="40000"/>
                  </a:schemeClr>
                </a:solidFill>
              </a:rPr>
              <a:t> </a:t>
            </a:r>
            <a:r>
              <a:rPr lang="tr-TR" sz="1200" dirty="0">
                <a:solidFill>
                  <a:schemeClr val="accent1">
                    <a:lumMod val="60000"/>
                    <a:lumOff val="40000"/>
                  </a:schemeClr>
                </a:solidFill>
              </a:rPr>
              <a:t>Müşteri bilgilerini içeren bu tablo, her müşteri için bir benzersiz kimlik (id) ve ad-</a:t>
            </a:r>
            <a:r>
              <a:rPr lang="tr-TR" sz="1200" dirty="0" err="1">
                <a:solidFill>
                  <a:schemeClr val="accent1">
                    <a:lumMod val="60000"/>
                    <a:lumOff val="40000"/>
                  </a:schemeClr>
                </a:solidFill>
              </a:rPr>
              <a:t>soyad</a:t>
            </a:r>
            <a:r>
              <a:rPr lang="tr-TR" sz="1200" dirty="0">
                <a:solidFill>
                  <a:schemeClr val="accent1">
                    <a:lumMod val="60000"/>
                    <a:lumOff val="40000"/>
                  </a:schemeClr>
                </a:solidFill>
              </a:rPr>
              <a:t> bilgisini depolar.</a:t>
            </a:r>
          </a:p>
        </p:txBody>
      </p:sp>
      <p:sp>
        <p:nvSpPr>
          <p:cNvPr id="11" name="Metin kutusu 10">
            <a:extLst>
              <a:ext uri="{FF2B5EF4-FFF2-40B4-BE49-F238E27FC236}">
                <a16:creationId xmlns:a16="http://schemas.microsoft.com/office/drawing/2014/main" id="{0CD03B08-7771-A42C-84A0-4FC43C49B31A}"/>
              </a:ext>
            </a:extLst>
          </p:cNvPr>
          <p:cNvSpPr txBox="1"/>
          <p:nvPr/>
        </p:nvSpPr>
        <p:spPr>
          <a:xfrm>
            <a:off x="4708834" y="1671438"/>
            <a:ext cx="2931602" cy="1015663"/>
          </a:xfrm>
          <a:prstGeom prst="rect">
            <a:avLst/>
          </a:prstGeom>
          <a:noFill/>
        </p:spPr>
        <p:txBody>
          <a:bodyPr wrap="square" rtlCol="0">
            <a:spAutoFit/>
          </a:bodyPr>
          <a:lstStyle/>
          <a:p>
            <a:pPr algn="ctr"/>
            <a:r>
              <a:rPr lang="tr-TR" sz="1200" b="1" dirty="0">
                <a:solidFill>
                  <a:schemeClr val="accent1">
                    <a:lumMod val="60000"/>
                    <a:lumOff val="40000"/>
                  </a:schemeClr>
                </a:solidFill>
              </a:rPr>
              <a:t>Araçlar Tablosu (arabalar): </a:t>
            </a:r>
          </a:p>
          <a:p>
            <a:pPr algn="ctr"/>
            <a:r>
              <a:rPr lang="tr-TR" sz="1200" dirty="0">
                <a:solidFill>
                  <a:schemeClr val="accent1">
                    <a:lumMod val="60000"/>
                    <a:lumOff val="40000"/>
                  </a:schemeClr>
                </a:solidFill>
              </a:rPr>
              <a:t>Araç detaylarını içeren bu tablo, her araç için marka, model, üretim yılı, araç tipi, durumu ve kilometre bilgisini saklar.</a:t>
            </a:r>
          </a:p>
        </p:txBody>
      </p:sp>
      <p:sp>
        <p:nvSpPr>
          <p:cNvPr id="12" name="Metin kutusu 11">
            <a:extLst>
              <a:ext uri="{FF2B5EF4-FFF2-40B4-BE49-F238E27FC236}">
                <a16:creationId xmlns:a16="http://schemas.microsoft.com/office/drawing/2014/main" id="{9D1B5C78-0320-7B54-F70F-9665AA36200E}"/>
              </a:ext>
            </a:extLst>
          </p:cNvPr>
          <p:cNvSpPr txBox="1"/>
          <p:nvPr/>
        </p:nvSpPr>
        <p:spPr>
          <a:xfrm>
            <a:off x="8655421" y="1671438"/>
            <a:ext cx="2721361" cy="1015663"/>
          </a:xfrm>
          <a:prstGeom prst="rect">
            <a:avLst/>
          </a:prstGeom>
          <a:noFill/>
        </p:spPr>
        <p:txBody>
          <a:bodyPr wrap="square" rtlCol="0">
            <a:spAutoFit/>
          </a:bodyPr>
          <a:lstStyle/>
          <a:p>
            <a:pPr algn="ctr"/>
            <a:r>
              <a:rPr lang="tr-TR" sz="1200" b="1" dirty="0">
                <a:solidFill>
                  <a:schemeClr val="accent1">
                    <a:lumMod val="60000"/>
                    <a:lumOff val="40000"/>
                  </a:schemeClr>
                </a:solidFill>
              </a:rPr>
              <a:t>Kiralama Tablosu (kiralama): </a:t>
            </a:r>
            <a:r>
              <a:rPr lang="tr-TR" sz="1200" dirty="0">
                <a:solidFill>
                  <a:schemeClr val="accent1">
                    <a:lumMod val="60000"/>
                    <a:lumOff val="40000"/>
                  </a:schemeClr>
                </a:solidFill>
              </a:rPr>
              <a:t>Kiralama işlemlerini izleyen bu tablo, her kiralama için müşteri, araç, kiralama tipi, süre, ücret ve durum bilgilerini tutar.</a:t>
            </a:r>
          </a:p>
        </p:txBody>
      </p:sp>
      <p:pic>
        <p:nvPicPr>
          <p:cNvPr id="14" name="Resim 13">
            <a:extLst>
              <a:ext uri="{FF2B5EF4-FFF2-40B4-BE49-F238E27FC236}">
                <a16:creationId xmlns:a16="http://schemas.microsoft.com/office/drawing/2014/main" id="{DB0E8175-CDA0-FD96-4281-10BEB5AA31B0}"/>
              </a:ext>
            </a:extLst>
          </p:cNvPr>
          <p:cNvPicPr>
            <a:picLocks noChangeAspect="1"/>
          </p:cNvPicPr>
          <p:nvPr/>
        </p:nvPicPr>
        <p:blipFill>
          <a:blip r:embed="rId5"/>
          <a:stretch>
            <a:fillRect/>
          </a:stretch>
        </p:blipFill>
        <p:spPr>
          <a:xfrm>
            <a:off x="4708833" y="4555963"/>
            <a:ext cx="2931603" cy="1562318"/>
          </a:xfrm>
          <a:prstGeom prst="rect">
            <a:avLst/>
          </a:prstGeom>
        </p:spPr>
      </p:pic>
      <p:pic>
        <p:nvPicPr>
          <p:cNvPr id="16" name="Resim 15">
            <a:extLst>
              <a:ext uri="{FF2B5EF4-FFF2-40B4-BE49-F238E27FC236}">
                <a16:creationId xmlns:a16="http://schemas.microsoft.com/office/drawing/2014/main" id="{4A819B1C-F503-BFA5-242B-4CE23FE7F0E0}"/>
              </a:ext>
            </a:extLst>
          </p:cNvPr>
          <p:cNvPicPr>
            <a:picLocks noChangeAspect="1"/>
          </p:cNvPicPr>
          <p:nvPr/>
        </p:nvPicPr>
        <p:blipFill>
          <a:blip r:embed="rId6"/>
          <a:stretch>
            <a:fillRect/>
          </a:stretch>
        </p:blipFill>
        <p:spPr>
          <a:xfrm>
            <a:off x="8550302" y="4555963"/>
            <a:ext cx="2931603" cy="1562318"/>
          </a:xfrm>
          <a:prstGeom prst="rect">
            <a:avLst/>
          </a:prstGeom>
        </p:spPr>
      </p:pic>
      <p:pic>
        <p:nvPicPr>
          <p:cNvPr id="4" name="Resim 3">
            <a:extLst>
              <a:ext uri="{FF2B5EF4-FFF2-40B4-BE49-F238E27FC236}">
                <a16:creationId xmlns:a16="http://schemas.microsoft.com/office/drawing/2014/main" id="{65354E5A-6F42-5066-E0F9-910974939C31}"/>
              </a:ext>
            </a:extLst>
          </p:cNvPr>
          <p:cNvPicPr>
            <a:picLocks noChangeAspect="1"/>
          </p:cNvPicPr>
          <p:nvPr/>
        </p:nvPicPr>
        <p:blipFill>
          <a:blip r:embed="rId7"/>
          <a:stretch>
            <a:fillRect/>
          </a:stretch>
        </p:blipFill>
        <p:spPr>
          <a:xfrm>
            <a:off x="1457403" y="4555963"/>
            <a:ext cx="1751527" cy="1562318"/>
          </a:xfrm>
          <a:prstGeom prst="rect">
            <a:avLst/>
          </a:prstGeom>
        </p:spPr>
      </p:pic>
    </p:spTree>
    <p:extLst>
      <p:ext uri="{BB962C8B-B14F-4D97-AF65-F5344CB8AC3E}">
        <p14:creationId xmlns:p14="http://schemas.microsoft.com/office/powerpoint/2010/main" val="3076355897"/>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yon Toplantı Odası">
  <a:themeElements>
    <a:clrScheme name="İyon Toplantı Odası">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yon Toplantı Odası">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yon Toplantı Odası">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1462</TotalTime>
  <Words>1024</Words>
  <Application>Microsoft Office PowerPoint</Application>
  <PresentationFormat>Geniş ekran</PresentationFormat>
  <Paragraphs>75</Paragraphs>
  <Slides>12</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12</vt:i4>
      </vt:variant>
    </vt:vector>
  </HeadingPairs>
  <TitlesOfParts>
    <vt:vector size="17" baseType="lpstr">
      <vt:lpstr>Arial</vt:lpstr>
      <vt:lpstr>Century Gothic</vt:lpstr>
      <vt:lpstr>Times New Roman</vt:lpstr>
      <vt:lpstr>Wingdings 3</vt:lpstr>
      <vt:lpstr>İyon Toplantı Odası</vt:lpstr>
      <vt:lpstr>PowerPoint Sunusu</vt:lpstr>
      <vt:lpstr>ARABA KİRALAMA SİSTEMİ</vt:lpstr>
      <vt:lpstr>KULLANILAN SINIFLAR VE OOP PRENSİPLERİ</vt:lpstr>
      <vt:lpstr>KULLANILAN SINIFLAR VE OOP PRENSİPLERİ</vt:lpstr>
      <vt:lpstr>KULLANILAN SINIFLAR VE OOP PRENSİPLERİ</vt:lpstr>
      <vt:lpstr>KULLANILAN SINIFLAR</vt:lpstr>
      <vt:lpstr>ARAÇ KİRALAMA UYGULAMASI SINIFI</vt:lpstr>
      <vt:lpstr>Veritabanı Yapısı ve SQLite Kullanımı</vt:lpstr>
      <vt:lpstr>Tabloların Oluşturulması</vt:lpstr>
      <vt:lpstr>Arayüz Tasarımı ve Kullanıcı Etkileşimi</vt:lpstr>
      <vt:lpstr>Arayüz Tasarımı ve Kullanıcı Etkileşimi</vt:lpstr>
      <vt:lpstr>SONUÇ</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NAZLI DOLMA</dc:creator>
  <cp:lastModifiedBy>NAZLI DOLMA</cp:lastModifiedBy>
  <cp:revision>38</cp:revision>
  <dcterms:created xsi:type="dcterms:W3CDTF">2023-12-18T11:14:20Z</dcterms:created>
  <dcterms:modified xsi:type="dcterms:W3CDTF">2023-12-29T08:42:55Z</dcterms:modified>
</cp:coreProperties>
</file>

<file path=docProps/thumbnail.jpeg>
</file>